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8" r:id="rId11"/>
    <p:sldId id="269" r:id="rId12"/>
    <p:sldId id="270" r:id="rId13"/>
    <p:sldId id="265" r:id="rId14"/>
    <p:sldId id="26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weiilVHsjqJoIEkEIKLPw==" hashData="oAihhkF/H0ccfnUtorzh9bU5krc8rjib7Oos2HbvfwThHgik2+uitaW2WjHvqYFCQwLWt8a2l7r8f0Qvzmc0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30/04/2019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62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30/04/2019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30/04/2019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30/04/2019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95" y="358639"/>
            <a:ext cx="10884665" cy="611520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71851"/>
            <a:ext cx="9173980" cy="611417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71680" y="1834977"/>
            <a:ext cx="686438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Saint Agnès 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N°4</a:t>
            </a:r>
            <a:endParaRPr lang="fr-FR" sz="96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Israël - Belle nature .. 08 04 2011_001.wav"/>
          </p:stSnd>
        </p:sndAc>
      </p:transition>
    </mc:Choice>
    <mc:Fallback>
      <p:transition spd="slow" advTm="13000">
        <p:circle/>
        <p:sndAc>
          <p:stSnd loop="1">
            <p:snd r:embed="rId3" name="Israël - Belle nature .. 08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12" y="602767"/>
            <a:ext cx="11725740" cy="56350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4914" y="1213009"/>
            <a:ext cx="9522159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 Agnès </a:t>
            </a:r>
          </a:p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Alpes maritimes</a:t>
            </a:r>
          </a:p>
          <a:p>
            <a:pPr algn="ctr"/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88" y="648906"/>
            <a:ext cx="5750805" cy="5524881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>
            <a:off x="6783258" y="4348842"/>
            <a:ext cx="967231" cy="34372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oleil 11"/>
          <p:cNvSpPr/>
          <p:nvPr/>
        </p:nvSpPr>
        <p:spPr>
          <a:xfrm>
            <a:off x="7750489" y="4581832"/>
            <a:ext cx="445883" cy="349735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108490" y="3886904"/>
            <a:ext cx="13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Saint Agnès </a:t>
            </a:r>
          </a:p>
        </p:txBody>
      </p: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022" y="681744"/>
            <a:ext cx="4329629" cy="5489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006" y="944861"/>
            <a:ext cx="103879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SAINTE-AGNÈS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ALPES-MARITIMES 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Belvédère </a:t>
            </a:r>
            <a:r>
              <a:rPr lang="fr-FR" sz="3200" b="1" dirty="0">
                <a:latin typeface="Brush Script MT" panose="03060802040406070304" pitchFamily="66" charset="0"/>
              </a:rPr>
              <a:t>sur la Méditerranée perché à près de 800m d'altitude, cet ancien poste de défense de la frontière franco-italienne sur la ligne Maginot a longtemps été un site militaire convoité. Aujourd'hui, le village offre aux visiteurs avides d'authenticité, ses ruelles pavées de galets, sa vue imprenable sur la Côte d'Azur et son climat ensoleillé. </a:t>
            </a:r>
            <a:endParaRPr lang="fr-FR" sz="3200" b="1" dirty="0" smtClean="0">
              <a:latin typeface="Brush Script MT" panose="03060802040406070304" pitchFamily="66" charset="0"/>
            </a:endParaRP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Sainte-Agnès </a:t>
            </a:r>
            <a:r>
              <a:rPr lang="fr-FR" sz="3200" b="1" dirty="0">
                <a:latin typeface="Brush Script MT" panose="03060802040406070304" pitchFamily="66" charset="0"/>
              </a:rPr>
              <a:t>est une commune française située dans le département des Alpes-Maritimes, en région Provence-Alpes-Côte d'Azur. Ses habitants sont appelés les </a:t>
            </a:r>
            <a:r>
              <a:rPr lang="fr-FR" sz="3200" b="1" dirty="0" err="1">
                <a:latin typeface="Brush Script MT" panose="03060802040406070304" pitchFamily="66" charset="0"/>
              </a:rPr>
              <a:t>Agnésois</a:t>
            </a:r>
            <a:endParaRPr lang="fr-FR" sz="3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42" t="-6650" r="693" b="18213"/>
          <a:stretch/>
        </p:blipFill>
        <p:spPr>
          <a:xfrm>
            <a:off x="919809" y="350364"/>
            <a:ext cx="10352381" cy="58420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987" y="691921"/>
            <a:ext cx="8251632" cy="5501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9208" y="707833"/>
            <a:ext cx="7832992" cy="54423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688" y="686290"/>
            <a:ext cx="8262948" cy="5505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969" y="693631"/>
            <a:ext cx="8262650" cy="5504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0269" y="669261"/>
            <a:ext cx="8791461" cy="5519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8819" y="706609"/>
            <a:ext cx="8200768" cy="5467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4053" y="710183"/>
            <a:ext cx="8064347" cy="5533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712" y="699891"/>
            <a:ext cx="7304182" cy="5488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04" y="330135"/>
            <a:ext cx="10981874" cy="61698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6597" y="1096313"/>
            <a:ext cx="6864380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Saint Agnès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N°4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8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234</TotalTime>
  <Words>346</Words>
  <Application>Microsoft Office PowerPoint</Application>
  <PresentationFormat>Grand écran</PresentationFormat>
  <Paragraphs>87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43</cp:revision>
  <dcterms:created xsi:type="dcterms:W3CDTF">2019-02-26T12:55:36Z</dcterms:created>
  <dcterms:modified xsi:type="dcterms:W3CDTF">2019-04-30T15:25:15Z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