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ZoSuFQnBvVWg63fC67hWA==" hashData="U63QahBB+q3r4vVsrztmHLzq4JYf19YdDtBrjQQ3gnc0rbhb8O9ruxOdEIVMvkdJbAEtDM8Lhb9+glHzG7oE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96697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N°3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 xmlns="">
      <p:transition spd="slow" advTm="13000">
        <p:circle/>
        <p:sndAc>
          <p:stSnd loop="1">
            <p:snd r:embed="rId7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1665"/>
            <a:ext cx="7359267" cy="551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44" y="686291"/>
            <a:ext cx="8236392" cy="5487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02" y="653365"/>
            <a:ext cx="8273668" cy="5548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643" y="672029"/>
            <a:ext cx="7392318" cy="5544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717837"/>
            <a:ext cx="7620000" cy="5505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609" y="696817"/>
            <a:ext cx="7381301" cy="5535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610" y="680291"/>
            <a:ext cx="7403335" cy="5552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448" y="710148"/>
            <a:ext cx="7361104" cy="5520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53" r="2689" b="2417"/>
          <a:stretch/>
        </p:blipFill>
        <p:spPr>
          <a:xfrm>
            <a:off x="3876101" y="668071"/>
            <a:ext cx="4439797" cy="5521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96697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N°3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2019-02-26T12:55:36Z</dcterms:created>
  <dcterms:modified xsi:type="dcterms:W3CDTF">2019-04-30T15:13:02Z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