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2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VGb9PNeuf8vhZLpr7zM4A==" hashData="owhGc3X9agPgkutOJiL4TNwrE7RoTomNs1dKNzM8Avhe+OaBPjYyJq+swLi9+4mu2gzGqQVFVCNm7mQCAw1w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775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6758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par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N°10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7383" y="693175"/>
            <a:ext cx="7337234" cy="55029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705444" y="1043001"/>
            <a:ext cx="66527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Donjon et muraille nord de l'ancien château</a:t>
            </a:r>
          </a:p>
        </p:txBody>
      </p:sp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0097" y="705782"/>
            <a:ext cx="7711806" cy="546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899" y="660399"/>
            <a:ext cx="7351184" cy="55133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475006" y="5404346"/>
            <a:ext cx="54573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Montée pavée, vers le village</a:t>
            </a:r>
          </a:p>
        </p:txBody>
      </p:sp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399" y="694266"/>
            <a:ext cx="7303911" cy="5477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6283" y="711200"/>
            <a:ext cx="7283450" cy="5462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627" y="680292"/>
            <a:ext cx="7392318" cy="5544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256" t="-150" r="21654" b="100"/>
          <a:stretch/>
        </p:blipFill>
        <p:spPr>
          <a:xfrm>
            <a:off x="4021157" y="705081"/>
            <a:ext cx="4109291" cy="5497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386" t="-498" r="18386" b="-349"/>
          <a:stretch/>
        </p:blipFill>
        <p:spPr>
          <a:xfrm>
            <a:off x="3734718" y="661012"/>
            <a:ext cx="4660136" cy="5574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711" y="680291"/>
            <a:ext cx="7337234" cy="55029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711502" y="5240484"/>
            <a:ext cx="489909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Une entrée du village</a:t>
            </a:r>
          </a:p>
        </p:txBody>
      </p:sp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57" t="-699" r="21856"/>
          <a:stretch/>
        </p:blipFill>
        <p:spPr>
          <a:xfrm>
            <a:off x="3999123" y="649996"/>
            <a:ext cx="4142342" cy="55580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704357" y="5457870"/>
            <a:ext cx="47318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Autre entrée du village</a:t>
            </a:r>
          </a:p>
        </p:txBody>
      </p:sp>
    </p:spTree>
    <p:extLst>
      <p:ext uri="{BB962C8B-B14F-4D97-AF65-F5344CB8AC3E}">
        <p14:creationId xmlns:p14="http://schemas.microsoft.com/office/powerpoint/2010/main" val="2973509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6758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Saint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par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N°10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382</Words>
  <Application>Microsoft Office PowerPoint</Application>
  <PresentationFormat>Grand écran</PresentationFormat>
  <Paragraphs>96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61</cp:revision>
  <dcterms:created xsi:type="dcterms:W3CDTF">2019-02-26T12:55:36Z</dcterms:created>
  <dcterms:modified xsi:type="dcterms:W3CDTF">2019-04-30T16:59:31Z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