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zo38oLooUNOooc4bHQhFA==" hashData="8e4PaSofXzFkqOiezrdAMNcdlHVmQjAvEFkHb8USBQEmbC6BOkWD+kHlvxTumUQI7BHFirEeotQ7UccACOPh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67362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N°1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 xmlns="">
      <p:transition spd="slow" advTm="13000">
        <p:circle/>
        <p:sndAc>
          <p:stSnd loop="1">
            <p:snd r:embed="rId7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669108" y="4607658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0998" y="696570"/>
            <a:ext cx="6900540" cy="5520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96816"/>
            <a:ext cx="7337234" cy="5502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693" y="672030"/>
            <a:ext cx="7359267" cy="5519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80291"/>
            <a:ext cx="7359268" cy="5519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80291"/>
            <a:ext cx="7359268" cy="5519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693" y="713342"/>
            <a:ext cx="7304183" cy="5478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694" y="663766"/>
            <a:ext cx="7370284" cy="5527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80291"/>
            <a:ext cx="7359268" cy="5519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986" y="681384"/>
            <a:ext cx="8262650" cy="5514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9189" y="1152885"/>
            <a:ext cx="667362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N°1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</TotalTime>
  <Words>346</Words>
  <Application>Microsoft Office PowerPoint</Application>
  <PresentationFormat>Grand écran</PresentationFormat>
  <Paragraphs>87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2019-02-26T12:55:36Z</dcterms:created>
  <dcterms:modified xsi:type="dcterms:W3CDTF">2019-04-30T14:59:21Z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