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4" r:id="rId8"/>
    <p:sldId id="260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ylXhFBfEmlZ5hDK4uEnyQ==" hashData="UcEmUbCrdcqdXlJuifxOozrNQdKRqLBgh2/lRthqQ6fZkkDskGNloF+UHb8nD0ctxaccC9PNRGE8Qthcn8Nk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N°9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968" y="729996"/>
            <a:ext cx="9682632" cy="5443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800" y="663574"/>
            <a:ext cx="8267700" cy="5539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699863"/>
            <a:ext cx="4106837" cy="5473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683840"/>
            <a:ext cx="8293100" cy="5532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900" y="690166"/>
            <a:ext cx="7899400" cy="5513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85800"/>
            <a:ext cx="8267699" cy="5511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667646"/>
            <a:ext cx="8305800" cy="5573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4901" y="706003"/>
            <a:ext cx="7366000" cy="5502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700" y="699390"/>
            <a:ext cx="7302500" cy="548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37" t="-726" r="13154" b="-1"/>
          <a:stretch/>
        </p:blipFill>
        <p:spPr>
          <a:xfrm>
            <a:off x="2413000" y="635000"/>
            <a:ext cx="7391400" cy="5538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2019-02-26T12:55:36Z</dcterms:created>
  <dcterms:modified xsi:type="dcterms:W3CDTF">2019-05-02T16:41:54Z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