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7" r:id="rId7"/>
    <p:sldId id="264" r:id="rId8"/>
    <p:sldId id="260" r:id="rId9"/>
    <p:sldId id="262" r:id="rId10"/>
    <p:sldId id="263" r:id="rId11"/>
    <p:sldId id="265" r:id="rId12"/>
    <p:sldId id="266" r:id="rId13"/>
    <p:sldId id="268" r:id="rId14"/>
    <p:sldId id="269" r:id="rId15"/>
    <p:sldId id="270" r:id="rId16"/>
    <p:sldId id="27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Uq9uiPwN/pt9ssiioF/zw==" hashData="/yDOW0neSWusnjsHEZOZ7zTLrc/tlANwAnqal3Igr5kDp0oQAt2ktv1s4NHLHuYidjnKKzkphVfHzc729pxY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02/05/2019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255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07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02/05/2019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02/05/2019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02/05/2019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7021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1690" y="1283424"/>
            <a:ext cx="847360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 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en Bretagne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N°8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retagne - Sentinelles de l'Iroise .. 01 04 2011_001.wav"/>
          </p:stSnd>
        </p:sndAc>
      </p:transition>
    </mc:Choice>
    <mc:Fallback>
      <p:transition spd="slow" advTm="13000">
        <p:circle/>
        <p:sndAc>
          <p:stSnd loop="1">
            <p:snd r:embed="rId3" name="Bretagne - Sentinelles de l'Iroise .. 01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5" y="375951"/>
            <a:ext cx="10873647" cy="611642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8641" y="1213009"/>
            <a:ext cx="1067471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Rochefort en Terre</a:t>
            </a:r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807" y="661908"/>
            <a:ext cx="5871991" cy="5572519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 flipV="1">
            <a:off x="3581400" y="2820318"/>
            <a:ext cx="627043" cy="6086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40" y="662757"/>
            <a:ext cx="7821976" cy="553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7137" y="1229699"/>
            <a:ext cx="961772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Rochefort-en-Terre [</a:t>
            </a:r>
            <a:r>
              <a:rPr lang="fr-FR" sz="5400" b="1" dirty="0" err="1">
                <a:latin typeface="Brush Script MT" panose="03060802040406070304" pitchFamily="66" charset="0"/>
              </a:rPr>
              <a:t>ʁɔʃfɔʁ</a:t>
            </a:r>
            <a:r>
              <a:rPr lang="fr-FR" sz="5400" b="1" dirty="0">
                <a:latin typeface="Brush Script MT" panose="03060802040406070304" pitchFamily="66" charset="0"/>
              </a:rPr>
              <a:t> ɑ̃ </a:t>
            </a:r>
            <a:r>
              <a:rPr lang="fr-FR" sz="5400" b="1" dirty="0" err="1">
                <a:latin typeface="Brush Script MT" panose="03060802040406070304" pitchFamily="66" charset="0"/>
              </a:rPr>
              <a:t>tɛʁ</a:t>
            </a:r>
            <a:r>
              <a:rPr lang="fr-FR" sz="5400" b="1" dirty="0">
                <a:latin typeface="Brush Script MT" panose="03060802040406070304" pitchFamily="66" charset="0"/>
              </a:rPr>
              <a:t>] est une commune française, située dans le département du Morbihan en région Bretagne. En 2016, Rochefort-en-Terre a été élu « Village préféré des Français </a:t>
            </a:r>
            <a:r>
              <a:rPr lang="fr-FR" sz="5400" b="1" dirty="0" smtClean="0">
                <a:latin typeface="Brush Script MT" panose="03060802040406070304" pitchFamily="66" charset="0"/>
              </a:rPr>
              <a:t>».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704586"/>
            <a:ext cx="8280400" cy="5499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486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704849"/>
            <a:ext cx="7327900" cy="54959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900" y="697610"/>
            <a:ext cx="8178800" cy="5479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378" y="692943"/>
            <a:ext cx="9743722" cy="5480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341" y="685800"/>
            <a:ext cx="10330329" cy="5487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200" y="675470"/>
            <a:ext cx="8204200" cy="5524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4900" y="685800"/>
            <a:ext cx="7378700" cy="5534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4700" y="685800"/>
            <a:ext cx="5524500" cy="5524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082" y="699262"/>
            <a:ext cx="9755017" cy="5474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95557"/>
            <a:ext cx="8318500" cy="5508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4814" y="1915605"/>
            <a:ext cx="812735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par Lande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9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305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2019-02-26T12:55:36Z</dcterms:created>
  <dcterms:modified xsi:type="dcterms:W3CDTF">2019-05-02T16:12:00Z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