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1" r:id="rId6"/>
    <p:sldId id="267" r:id="rId7"/>
    <p:sldId id="264" r:id="rId8"/>
    <p:sldId id="260" r:id="rId9"/>
    <p:sldId id="262" r:id="rId10"/>
    <p:sldId id="263" r:id="rId11"/>
    <p:sldId id="265" r:id="rId12"/>
    <p:sldId id="266" r:id="rId13"/>
    <p:sldId id="268" r:id="rId14"/>
    <p:sldId id="269" r:id="rId15"/>
    <p:sldId id="270" r:id="rId16"/>
    <p:sldId id="279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wbGvUvrn1H6J9ZOMMgZGA==" hashData="kNvfuzw0sWHbx4lkRxheH9Ul6+i6gs5vZZHp46YxRqr3C1J5xMIB+BwXaMTYf4vD1jH1d1nidI9uOun3EQhRF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02/05/2019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2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123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580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92551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8875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5442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17174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867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4390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822356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5938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9912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5203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0079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02/05/2019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02/05/2019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02/05/2019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02/05/2019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02/05/2019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02/05/2019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02/05/2019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4757" y="361950"/>
            <a:ext cx="10893776" cy="612774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67021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71690" y="1283424"/>
            <a:ext cx="8473602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atin typeface="Brush Script MT" panose="03060802040406070304" pitchFamily="66" charset="0"/>
              </a:rPr>
              <a:t>Rochefort-en-Terre 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en Bretagne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par Lande </a:t>
            </a:r>
            <a:r>
              <a:rPr lang="fr-FR" sz="9600" b="1" dirty="0" smtClean="0">
                <a:latin typeface="Brush Script MT" panose="03060802040406070304" pitchFamily="66" charset="0"/>
              </a:rPr>
              <a:t>N°7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Bretagne - Sentinelles de l'Iroise .. 01 04 2011_001.wav"/>
          </p:stSnd>
        </p:sndAc>
      </p:transition>
    </mc:Choice>
    <mc:Fallback>
      <p:transition spd="slow" advTm="13000">
        <p:circle/>
        <p:sndAc>
          <p:stSnd loop="1">
            <p:snd r:embed="rId3" name="Bretagne - Sentinelles de l'Iroise .. 01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995" y="375951"/>
            <a:ext cx="10873647" cy="611642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58641" y="1213009"/>
            <a:ext cx="10674717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Rochefort en Terre</a:t>
            </a:r>
            <a:endParaRPr lang="fr-FR" sz="13800" b="1" cap="none" spc="0" dirty="0">
              <a:ln w="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9807" y="661908"/>
            <a:ext cx="5871991" cy="5572519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9" name="Connecteur droit avec flèche 8"/>
          <p:cNvCxnSpPr/>
          <p:nvPr/>
        </p:nvCxnSpPr>
        <p:spPr>
          <a:xfrm flipV="1">
            <a:off x="3581400" y="2820318"/>
            <a:ext cx="627043" cy="608682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876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1340" y="662757"/>
            <a:ext cx="7821976" cy="55376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757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87137" y="1229699"/>
            <a:ext cx="961772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Rochefort-en-Terre [</a:t>
            </a:r>
            <a:r>
              <a:rPr lang="fr-FR" sz="5400" b="1" dirty="0" err="1">
                <a:latin typeface="Brush Script MT" panose="03060802040406070304" pitchFamily="66" charset="0"/>
              </a:rPr>
              <a:t>ʁɔʃfɔʁ</a:t>
            </a:r>
            <a:r>
              <a:rPr lang="fr-FR" sz="5400" b="1" dirty="0">
                <a:latin typeface="Brush Script MT" panose="03060802040406070304" pitchFamily="66" charset="0"/>
              </a:rPr>
              <a:t> ɑ̃ </a:t>
            </a:r>
            <a:r>
              <a:rPr lang="fr-FR" sz="5400" b="1" dirty="0" err="1">
                <a:latin typeface="Brush Script MT" panose="03060802040406070304" pitchFamily="66" charset="0"/>
              </a:rPr>
              <a:t>tɛʁ</a:t>
            </a:r>
            <a:r>
              <a:rPr lang="fr-FR" sz="5400" b="1" dirty="0">
                <a:latin typeface="Brush Script MT" panose="03060802040406070304" pitchFamily="66" charset="0"/>
              </a:rPr>
              <a:t>] est une commune française, située dans le département du Morbihan en région Bretagne. En 2016, Rochefort-en-Terre a été élu « Village préféré des Français </a:t>
            </a:r>
            <a:r>
              <a:rPr lang="fr-FR" sz="5400" b="1" dirty="0" smtClean="0">
                <a:latin typeface="Brush Script MT" panose="03060802040406070304" pitchFamily="66" charset="0"/>
              </a:rPr>
              <a:t>».</a:t>
            </a:r>
            <a:endParaRPr lang="fr-FR" sz="54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183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461" b="-233"/>
          <a:stretch/>
        </p:blipFill>
        <p:spPr>
          <a:xfrm>
            <a:off x="673100" y="649288"/>
            <a:ext cx="10845800" cy="5559424"/>
          </a:xfrm>
          <a:prstGeom prst="rect">
            <a:avLst/>
          </a:prstGeom>
        </p:spPr>
      </p:pic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860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4199" y="685588"/>
            <a:ext cx="8369301" cy="55627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1025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0651" y="724958"/>
            <a:ext cx="9340849" cy="54488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280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841" y="1054100"/>
            <a:ext cx="10899251" cy="47624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460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8726" y="690095"/>
            <a:ext cx="9484373" cy="54836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3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2300" y="679119"/>
            <a:ext cx="8356600" cy="5533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490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925" y="694531"/>
            <a:ext cx="8270575" cy="54792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1295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7700" y="729341"/>
            <a:ext cx="3213100" cy="55081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089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5102" y="707943"/>
            <a:ext cx="9719597" cy="54658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7672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6284" y="685800"/>
            <a:ext cx="7317316" cy="5487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6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757" y="361950"/>
            <a:ext cx="10893776" cy="6127749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02/05/2019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992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44814" y="1915605"/>
            <a:ext cx="812735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atin typeface="Brush Script MT" panose="03060802040406070304" pitchFamily="66" charset="0"/>
              </a:rPr>
              <a:t>Rochefort-en-Terre</a:t>
            </a:r>
          </a:p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par Lande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795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113</TotalTime>
  <Words>305</Words>
  <Application>Microsoft Office PowerPoint</Application>
  <PresentationFormat>Grand écran</PresentationFormat>
  <Paragraphs>87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27</cp:revision>
  <dcterms:created xsi:type="dcterms:W3CDTF">2019-02-26T12:55:36Z</dcterms:created>
  <dcterms:modified xsi:type="dcterms:W3CDTF">2019-05-02T16:02:31Z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