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4" r:id="rId8"/>
    <p:sldId id="260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AUfefSNT/zOwI/EE1ELvw==" hashData="sdjTPMYfX2iAAoskD0y9tTL9B/uPcfPhh02NZA2SppQkQT4Tkvthyg4OzbjNi9kk+qdLPATHrPX1TKt+fu7w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N°6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379" y="678656"/>
            <a:ext cx="9769122" cy="5495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242" y="689994"/>
            <a:ext cx="8212858" cy="5483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950" y="620712"/>
            <a:ext cx="7404100" cy="5553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593" y="683042"/>
            <a:ext cx="7948507" cy="5490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379" y="721519"/>
            <a:ext cx="9692921" cy="5452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691878"/>
            <a:ext cx="8305800" cy="5542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8200" y="674269"/>
            <a:ext cx="7975600" cy="5509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467" y="720328"/>
            <a:ext cx="8310033" cy="545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25" r="-120" b="5515"/>
          <a:stretch/>
        </p:blipFill>
        <p:spPr>
          <a:xfrm>
            <a:off x="1949451" y="698500"/>
            <a:ext cx="8261349" cy="5499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2019-02-26T12:55:36Z</dcterms:created>
  <dcterms:modified xsi:type="dcterms:W3CDTF">2019-05-02T15:50:09Z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