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1" r:id="rId6"/>
    <p:sldId id="264" r:id="rId7"/>
    <p:sldId id="260" r:id="rId8"/>
    <p:sldId id="262" r:id="rId9"/>
    <p:sldId id="263" r:id="rId10"/>
    <p:sldId id="265" r:id="rId11"/>
    <p:sldId id="266" r:id="rId12"/>
    <p:sldId id="268" r:id="rId13"/>
    <p:sldId id="267" r:id="rId14"/>
    <p:sldId id="269" r:id="rId15"/>
    <p:sldId id="270" r:id="rId16"/>
    <p:sldId id="279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zt+r2XIGySeK9bIH/6L6g==" hashData="lkKOCYDE1VMaeBCaNipXL1DmiejoVIFNcNwuvAW2kQvmrGXNvUJHbqQEnr9GGPHWl6EoX/gjJXFCJzaqB5G/c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02/05/2019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271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21236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46580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98875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25442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81717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37867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84390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82235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15938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92551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39912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552033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00797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02/05/2019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02/05/2019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02/05/2019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02/05/2019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02/05/2019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02/05/2019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02/05/2019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02/05/2019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02/05/2019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02/05/2019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02/05/2019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02/05/2019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4757" y="361950"/>
            <a:ext cx="10893776" cy="6127749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8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67021"/>
            <a:ext cx="9173980" cy="61141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71690" y="1283424"/>
            <a:ext cx="8473602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atin typeface="Brush Script MT" panose="03060802040406070304" pitchFamily="66" charset="0"/>
              </a:rPr>
              <a:t>Rochefort-en-Terre </a:t>
            </a:r>
          </a:p>
          <a:p>
            <a:r>
              <a:rPr lang="fr-FR" sz="9600" b="1" dirty="0"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atin typeface="Brush Script MT" panose="03060802040406070304" pitchFamily="66" charset="0"/>
              </a:rPr>
              <a:t>   en Bretagne</a:t>
            </a:r>
          </a:p>
          <a:p>
            <a:r>
              <a:rPr lang="fr-FR" sz="9600" b="1" dirty="0"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atin typeface="Brush Script MT" panose="03060802040406070304" pitchFamily="66" charset="0"/>
              </a:rPr>
              <a:t> par Lande </a:t>
            </a:r>
            <a:r>
              <a:rPr lang="fr-FR" sz="9600" b="1" dirty="0" smtClean="0">
                <a:latin typeface="Brush Script MT" panose="03060802040406070304" pitchFamily="66" charset="0"/>
              </a:rPr>
              <a:t>N°5</a:t>
            </a:r>
            <a:endParaRPr lang="fr-FR" sz="96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  <p:sndAc>
          <p:stSnd loop="1">
            <p:snd r:embed="rId3" name="Bretagne - Sentinelles de l'Iroise .. 01 04 2011_001.wav"/>
          </p:stSnd>
        </p:sndAc>
      </p:transition>
    </mc:Choice>
    <mc:Fallback>
      <p:transition spd="slow" advTm="13000">
        <p:circle/>
        <p:sndAc>
          <p:stSnd loop="1">
            <p:snd r:embed="rId3" name="Bretagne - Sentinelles de l'Iroise .. 01 04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995" y="375951"/>
            <a:ext cx="10873647" cy="6116426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8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58641" y="1213009"/>
            <a:ext cx="10674717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dirty="0" smtClean="0">
                <a:ln w="0">
                  <a:solidFill>
                    <a:sysClr val="windowText" lastClr="00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Rochefort en Terre</a:t>
            </a:r>
            <a:endParaRPr lang="fr-FR" sz="13800" b="1" cap="none" spc="0" dirty="0">
              <a:ln w="0">
                <a:solidFill>
                  <a:sysClr val="windowText" lastClr="00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9807" y="661908"/>
            <a:ext cx="5871991" cy="5572519"/>
          </a:xfrm>
          <a:prstGeom prst="rect">
            <a:avLst/>
          </a:prstGeom>
          <a:effectLst>
            <a:softEdge rad="127000"/>
          </a:effectLst>
        </p:spPr>
      </p:pic>
      <p:cxnSp>
        <p:nvCxnSpPr>
          <p:cNvPr id="9" name="Connecteur droit avec flèche 8"/>
          <p:cNvCxnSpPr/>
          <p:nvPr/>
        </p:nvCxnSpPr>
        <p:spPr>
          <a:xfrm flipV="1">
            <a:off x="3581400" y="2820318"/>
            <a:ext cx="627043" cy="608682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876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1340" y="662757"/>
            <a:ext cx="7821976" cy="55376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37572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87137" y="1229699"/>
            <a:ext cx="9617725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Rochefort-en-Terre [</a:t>
            </a:r>
            <a:r>
              <a:rPr lang="fr-FR" sz="5400" b="1" dirty="0" err="1">
                <a:latin typeface="Brush Script MT" panose="03060802040406070304" pitchFamily="66" charset="0"/>
              </a:rPr>
              <a:t>ʁɔʃfɔʁ</a:t>
            </a:r>
            <a:r>
              <a:rPr lang="fr-FR" sz="5400" b="1" dirty="0">
                <a:latin typeface="Brush Script MT" panose="03060802040406070304" pitchFamily="66" charset="0"/>
              </a:rPr>
              <a:t> ɑ̃ </a:t>
            </a:r>
            <a:r>
              <a:rPr lang="fr-FR" sz="5400" b="1" dirty="0" err="1">
                <a:latin typeface="Brush Script MT" panose="03060802040406070304" pitchFamily="66" charset="0"/>
              </a:rPr>
              <a:t>tɛʁ</a:t>
            </a:r>
            <a:r>
              <a:rPr lang="fr-FR" sz="5400" b="1" dirty="0">
                <a:latin typeface="Brush Script MT" panose="03060802040406070304" pitchFamily="66" charset="0"/>
              </a:rPr>
              <a:t>] est une commune française, située dans le département du Morbihan en région Bretagne. En 2016, Rochefort-en-Terre a été élu « Village préféré des Français </a:t>
            </a:r>
            <a:r>
              <a:rPr lang="fr-FR" sz="5400" b="1" dirty="0" smtClean="0">
                <a:latin typeface="Brush Script MT" panose="03060802040406070304" pitchFamily="66" charset="0"/>
              </a:rPr>
              <a:t>».</a:t>
            </a:r>
            <a:endParaRPr lang="fr-FR" sz="54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1183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8300" y="695058"/>
            <a:ext cx="8890000" cy="54835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1025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2300" y="655052"/>
            <a:ext cx="8420100" cy="55395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2805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1867" y="682751"/>
            <a:ext cx="7770333" cy="54910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5460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14" y="692011"/>
            <a:ext cx="7300186" cy="54817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539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3700" y="682624"/>
            <a:ext cx="8826500" cy="55165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04905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7410" y="685800"/>
            <a:ext cx="4115990" cy="54879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1295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6500" y="678656"/>
            <a:ext cx="9779000" cy="55006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0895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0456" y="674854"/>
            <a:ext cx="9787744" cy="54989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4860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7824" y="713571"/>
            <a:ext cx="9704176" cy="54602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87672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78100" y="698750"/>
            <a:ext cx="7035800" cy="54917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396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757" y="361950"/>
            <a:ext cx="10893776" cy="6127749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8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992"/>
            <a:ext cx="9173980" cy="61141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44814" y="1915605"/>
            <a:ext cx="8127353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atin typeface="Brush Script MT" panose="03060802040406070304" pitchFamily="66" charset="0"/>
              </a:rPr>
              <a:t>Rochefort-en-Terre</a:t>
            </a:r>
          </a:p>
          <a:p>
            <a:r>
              <a:rPr lang="fr-FR" sz="9600" b="1" dirty="0"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atin typeface="Brush Script MT" panose="03060802040406070304" pitchFamily="66" charset="0"/>
              </a:rPr>
              <a:t>   par Lande</a:t>
            </a:r>
            <a:endParaRPr lang="fr-FR" sz="96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1795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93</TotalTime>
  <Words>305</Words>
  <Application>Microsoft Office PowerPoint</Application>
  <PresentationFormat>Grand écran</PresentationFormat>
  <Paragraphs>87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22</cp:revision>
  <dcterms:created xsi:type="dcterms:W3CDTF">2019-02-26T12:55:36Z</dcterms:created>
  <dcterms:modified xsi:type="dcterms:W3CDTF">2019-05-02T15:39:54Z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