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4" r:id="rId7"/>
    <p:sldId id="260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xRP4qHUicQW+qooGU0YQ==" hashData="p8xOqyUACySaQJ7YRU4z3dtzt4ZMrjsYk15RvaQklP0nBTYS7LM5o7DAQQjzuua7F9DQgaQ/N6yQGmSL41J0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N°4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065" y="689398"/>
            <a:ext cx="7652635" cy="548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6521" y="714662"/>
            <a:ext cx="9078957" cy="5511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685799"/>
            <a:ext cx="8280400" cy="5520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421" y="699433"/>
            <a:ext cx="8048779" cy="5474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685800"/>
            <a:ext cx="7353300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600" y="676274"/>
            <a:ext cx="7378700" cy="5534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679611"/>
            <a:ext cx="7366000" cy="5517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000" y="695325"/>
            <a:ext cx="7327900" cy="5495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734290"/>
            <a:ext cx="10007600" cy="5458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7790" y="669557"/>
            <a:ext cx="8258410" cy="5504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2019-02-26T12:55:36Z</dcterms:created>
  <dcterms:modified xsi:type="dcterms:W3CDTF">2019-05-02T15:28:39Z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