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9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6cacxUlR8nejuOvoki0Cg==" hashData="3JDTmKSXsVVhauyFrNHeyQGvmPyz4KkMp8vn6dj3LWaSzfyu7On/6mRFAGxNcLO9QTIWnd9/TclofcZcmTpuf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02/05/2019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2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123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58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5442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1717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867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8875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4390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2235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2551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5938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9912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5203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0079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02/05/2019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02/05/2019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02/05/2019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757" y="361950"/>
            <a:ext cx="10893776" cy="612774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67021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1690" y="1283424"/>
            <a:ext cx="8473602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atin typeface="Brush Script MT" panose="03060802040406070304" pitchFamily="66" charset="0"/>
              </a:rPr>
              <a:t>Rochefort-en-Terre 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en Bretagne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atin typeface="Brush Script MT" panose="03060802040406070304" pitchFamily="66" charset="0"/>
              </a:rPr>
              <a:t>N°3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Bretagne - Sentinelles de l'Iroise .. 01 04 2011_001.wav"/>
          </p:stSnd>
        </p:sndAc>
      </p:transition>
    </mc:Choice>
    <mc:Fallback>
      <p:transition spd="slow" advTm="13000">
        <p:circle/>
        <p:sndAc>
          <p:stSnd loop="1">
            <p:snd r:embed="rId3" name="Bretagne - Sentinelles de l'Iroise .. 01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995" y="375951"/>
            <a:ext cx="10873647" cy="611642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8641" y="1213009"/>
            <a:ext cx="10674717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Rochefort en Terre</a:t>
            </a:r>
            <a:endParaRPr lang="fr-FR" sz="138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9807" y="661908"/>
            <a:ext cx="5871991" cy="5572519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9" name="Connecteur droit avec flèche 8"/>
          <p:cNvCxnSpPr/>
          <p:nvPr/>
        </p:nvCxnSpPr>
        <p:spPr>
          <a:xfrm flipV="1">
            <a:off x="3581400" y="2820318"/>
            <a:ext cx="627043" cy="60868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87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340" y="662757"/>
            <a:ext cx="7821976" cy="5537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757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87137" y="1229699"/>
            <a:ext cx="961772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Rochefort-en-Terre [</a:t>
            </a:r>
            <a:r>
              <a:rPr lang="fr-FR" sz="5400" b="1" dirty="0" err="1">
                <a:latin typeface="Brush Script MT" panose="03060802040406070304" pitchFamily="66" charset="0"/>
              </a:rPr>
              <a:t>ʁɔʃfɔʁ</a:t>
            </a:r>
            <a:r>
              <a:rPr lang="fr-FR" sz="5400" b="1" dirty="0">
                <a:latin typeface="Brush Script MT" panose="03060802040406070304" pitchFamily="66" charset="0"/>
              </a:rPr>
              <a:t> ɑ̃ </a:t>
            </a:r>
            <a:r>
              <a:rPr lang="fr-FR" sz="5400" b="1" dirty="0" err="1">
                <a:latin typeface="Brush Script MT" panose="03060802040406070304" pitchFamily="66" charset="0"/>
              </a:rPr>
              <a:t>tɛʁ</a:t>
            </a:r>
            <a:r>
              <a:rPr lang="fr-FR" sz="5400" b="1" dirty="0">
                <a:latin typeface="Brush Script MT" panose="03060802040406070304" pitchFamily="66" charset="0"/>
              </a:rPr>
              <a:t>] est une commune française, située dans le département du Morbihan en région Bretagne. En 2016, Rochefort-en-Terre a été élu « Village préféré des Français </a:t>
            </a:r>
            <a:r>
              <a:rPr lang="fr-FR" sz="5400" b="1" dirty="0" smtClean="0">
                <a:latin typeface="Brush Script MT" panose="03060802040406070304" pitchFamily="66" charset="0"/>
              </a:rPr>
              <a:t>».</a:t>
            </a:r>
            <a:endParaRPr lang="fr-FR" sz="5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18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2200" y="685800"/>
            <a:ext cx="7391400" cy="5543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280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5800" y="692078"/>
            <a:ext cx="8242299" cy="54992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460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716140"/>
            <a:ext cx="8229600" cy="5476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3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787"/>
          <a:stretch/>
        </p:blipFill>
        <p:spPr>
          <a:xfrm>
            <a:off x="685800" y="584775"/>
            <a:ext cx="10904548" cy="5727125"/>
          </a:xfrm>
          <a:prstGeom prst="rect">
            <a:avLst/>
          </a:prstGeom>
        </p:spPr>
      </p:pic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02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6900" y="696944"/>
            <a:ext cx="8331200" cy="55486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490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7600" y="682474"/>
            <a:ext cx="7366000" cy="55311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1295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8819" y="694267"/>
            <a:ext cx="8219281" cy="5479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486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3000" y="676274"/>
            <a:ext cx="7353300" cy="55149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089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55750" y="685800"/>
            <a:ext cx="8997950" cy="5537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767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7790" y="669557"/>
            <a:ext cx="8258410" cy="55042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6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757" y="361950"/>
            <a:ext cx="10893776" cy="612774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992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44814" y="1915605"/>
            <a:ext cx="812735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atin typeface="Brush Script MT" panose="03060802040406070304" pitchFamily="66" charset="0"/>
              </a:rPr>
              <a:t>Rochefort-en-Terre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par Lande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795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</TotalTime>
  <Words>305</Words>
  <Application>Microsoft Office PowerPoint</Application>
  <PresentationFormat>Grand écran</PresentationFormat>
  <Paragraphs>87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2019-02-26T12:55:36Z</dcterms:created>
  <dcterms:modified xsi:type="dcterms:W3CDTF">2019-05-02T15:19:04Z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