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ah8utBsh4jDahxVFZaHTg==" hashData="MEefSSKxXs3WlKMnttTrkDLkn2XtEDTMlggqRMddVuoqCScLxnrR7pRywSVeF2AuwldSNzT0vI7WDzPDKzk1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29/04/2019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29/04/2019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29/04/2019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29/04/2019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N°2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9822" y="685672"/>
            <a:ext cx="9760944" cy="5515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428" y="656066"/>
            <a:ext cx="9033831" cy="5536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968" y="688346"/>
            <a:ext cx="8251633" cy="5523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612" y="681018"/>
            <a:ext cx="7364776" cy="5495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124" y="724895"/>
            <a:ext cx="7201751" cy="5491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030" y="580852"/>
            <a:ext cx="10939748" cy="5648887"/>
          </a:xfrm>
          <a:prstGeom prst="rect">
            <a:avLst/>
          </a:prstGeom>
        </p:spPr>
      </p:pic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314" y="671486"/>
            <a:ext cx="7353371" cy="5515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900" y="673606"/>
            <a:ext cx="8350787" cy="5544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642" y="667117"/>
            <a:ext cx="7403335" cy="5545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968" y="682082"/>
            <a:ext cx="8273667" cy="5520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2019-02-26T12:55:36Z</dcterms:created>
  <dcterms:modified xsi:type="dcterms:W3CDTF">2019-04-29T17:26:08Z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