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7" r:id="rId7"/>
    <p:sldId id="264" r:id="rId8"/>
    <p:sldId id="260" r:id="rId9"/>
    <p:sldId id="262" r:id="rId10"/>
    <p:sldId id="263" r:id="rId11"/>
    <p:sldId id="265" r:id="rId12"/>
    <p:sldId id="266" r:id="rId13"/>
    <p:sldId id="269" r:id="rId14"/>
    <p:sldId id="270" r:id="rId15"/>
    <p:sldId id="268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+JHzOK/0F1jqQZqrN81QQ==" hashData="lYvVfkkkdk5ELGLm3Ocf3Ba39MQSLL1shj7EjU3+IYnKIhabtDbjDh6HaWUSd6c8JPGO3XewSZA+ruLEoRUw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02/05/2019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02/05/2019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02/05/2019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02/05/2019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N°10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190" y="704596"/>
            <a:ext cx="7113110" cy="5469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0508" y="711393"/>
            <a:ext cx="7453891" cy="5462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284" y="695325"/>
            <a:ext cx="7304616" cy="5478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840" y="700946"/>
            <a:ext cx="9732559" cy="5472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224" y="686670"/>
            <a:ext cx="8207876" cy="5487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6283" y="676275"/>
            <a:ext cx="7330017" cy="5497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600" y="689262"/>
            <a:ext cx="741680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100" y="694831"/>
            <a:ext cx="7200900" cy="5536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63" y="735983"/>
            <a:ext cx="11001337" cy="54378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7"/>
          <a:stretch/>
        </p:blipFill>
        <p:spPr>
          <a:xfrm>
            <a:off x="1524000" y="711200"/>
            <a:ext cx="9169400" cy="5524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2019-02-26T12:55:36Z</dcterms:created>
  <dcterms:modified xsi:type="dcterms:W3CDTF">2019-05-02T16:57:40Z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