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4atfor6B8nihmw9K9Yl9g==" hashData="xUpO//DDbZajuJhuqQpQeo0trkiAIDbvUFRsb/dnq978OrbM3LmW/c1QShIGrpzOeLpSSxy4BTLeli/8qpw3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29/04/2019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29/04/2019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29/04/2019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29/04/2019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29/04/2019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29/04/2019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  <a:endParaRPr lang="fr-FR" sz="9600" b="1" dirty="0" smtClean="0">
              <a:latin typeface="Brush Script MT" panose="03060802040406070304" pitchFamily="66" charset="0"/>
            </a:endParaRP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par Lande N°1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788" y="673405"/>
            <a:ext cx="9827046" cy="5527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8969" y="669886"/>
            <a:ext cx="8295702" cy="5530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805" y="710587"/>
            <a:ext cx="9749928" cy="5484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7783" y="694063"/>
            <a:ext cx="8510740" cy="5499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001" y="677231"/>
            <a:ext cx="8262651" cy="55084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6379" y="691997"/>
            <a:ext cx="9745404" cy="5481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659" y="680291"/>
            <a:ext cx="7370285" cy="5527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001" y="706413"/>
            <a:ext cx="8207567" cy="5486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3721" y="685799"/>
            <a:ext cx="9849080" cy="5540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2019" y="701938"/>
            <a:ext cx="8218583" cy="5473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29/04/2019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  <a:endParaRPr lang="fr-FR" sz="9600" b="1" dirty="0" smtClean="0">
              <a:latin typeface="Brush Script MT" panose="03060802040406070304" pitchFamily="66" charset="0"/>
            </a:endParaRP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</a:t>
            </a:r>
            <a:r>
              <a:rPr lang="fr-FR" sz="9600" b="1" dirty="0" smtClean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2019-02-26T12:55:36Z</dcterms:created>
  <dcterms:modified xsi:type="dcterms:W3CDTF">2019-04-29T17:17:23Z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