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60" r:id="rId3"/>
    <p:sldId id="257" r:id="rId4"/>
    <p:sldId id="258" r:id="rId5"/>
    <p:sldId id="262" r:id="rId6"/>
    <p:sldId id="261" r:id="rId7"/>
    <p:sldId id="259" r:id="rId8"/>
    <p:sldId id="263" r:id="rId9"/>
    <p:sldId id="264" r:id="rId10"/>
    <p:sldId id="265" r:id="rId11"/>
    <p:sldId id="266" r:id="rId12"/>
    <p:sldId id="268" r:id="rId13"/>
    <p:sldId id="269" r:id="rId14"/>
    <p:sldId id="270" r:id="rId15"/>
    <p:sldId id="272" r:id="rId16"/>
    <p:sldId id="273" r:id="rId17"/>
    <p:sldId id="274" r:id="rId18"/>
    <p:sldId id="27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ZbPSrs2rcYaIl1ZazJqrQ==" hashData="fqjrpjEHbK78qvLKCUIgKiEUjGU/cVc5aqAPQJWj/m6SlissTHVKvd0CpdWjGSLYlElm73567nCc1smsFOKF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785451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5241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244816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09" y="70920"/>
            <a:ext cx="9173980" cy="6114175"/>
          </a:xfrm>
          <a:prstGeom prst="rect">
            <a:avLst/>
          </a:prstGeom>
        </p:spPr>
      </p:pic>
      <p:sp>
        <p:nvSpPr>
          <p:cNvPr id="3" name="Rectangle 2"/>
          <p:cNvSpPr/>
          <p:nvPr/>
        </p:nvSpPr>
        <p:spPr>
          <a:xfrm>
            <a:off x="2771680" y="1834977"/>
            <a:ext cx="6853158"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a:t>
            </a:r>
            <a:r>
              <a:rPr lang="fr-FR" sz="9600" b="1" dirty="0" smtClean="0">
                <a:ln>
                  <a:solidFill>
                    <a:sysClr val="windowText" lastClr="000000"/>
                  </a:solidFill>
                </a:ln>
                <a:latin typeface="Brush Script MT" panose="03060802040406070304" pitchFamily="66" charset="0"/>
              </a:rPr>
              <a:t>N°6</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8513" y="584775"/>
            <a:ext cx="10946091"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53169" y="333932"/>
            <a:ext cx="11485662" cy="6190136"/>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993626" y="673886"/>
            <a:ext cx="8242574" cy="5485058"/>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7600" y="685800"/>
            <a:ext cx="7366000" cy="5524500"/>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3100" y="677332"/>
            <a:ext cx="8280400" cy="5520267"/>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089658" y="698501"/>
            <a:ext cx="9921241" cy="5511800"/>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5444" y="714103"/>
            <a:ext cx="6705256" cy="5491924"/>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314700" y="673100"/>
            <a:ext cx="5537200" cy="5537200"/>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676275"/>
            <a:ext cx="7366000" cy="5524500"/>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323" b="9044"/>
          <a:stretch/>
        </p:blipFill>
        <p:spPr>
          <a:xfrm>
            <a:off x="2090918" y="698843"/>
            <a:ext cx="8010163" cy="5474944"/>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436283" y="676276"/>
            <a:ext cx="7330017" cy="5497512"/>
          </a:xfrm>
          <a:prstGeom prst="rect">
            <a:avLst/>
          </a:prstGeom>
          <a:effectLst>
            <a:softEdge rad="127000"/>
          </a:effectLst>
        </p:spPr>
      </p:pic>
    </p:spTree>
    <p:extLst>
      <p:ext uri="{BB962C8B-B14F-4D97-AF65-F5344CB8AC3E}">
        <p14:creationId xmlns:p14="http://schemas.microsoft.com/office/powerpoint/2010/main" val="422575896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431568" y="698844"/>
            <a:ext cx="7309332" cy="5474943"/>
          </a:xfrm>
          <a:prstGeom prst="rect">
            <a:avLst/>
          </a:prstGeom>
          <a:effectLst>
            <a:softEdge rad="127000"/>
          </a:effectLst>
        </p:spPr>
      </p:pic>
    </p:spTree>
    <p:extLst>
      <p:ext uri="{BB962C8B-B14F-4D97-AF65-F5344CB8AC3E}">
        <p14:creationId xmlns:p14="http://schemas.microsoft.com/office/powerpoint/2010/main" val="278115647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87224" y="692425"/>
            <a:ext cx="7971175" cy="5505175"/>
          </a:xfrm>
          <a:prstGeom prst="rect">
            <a:avLst/>
          </a:prstGeom>
          <a:effectLst>
            <a:softEdge rad="127000"/>
          </a:effectLst>
        </p:spPr>
      </p:pic>
    </p:spTree>
    <p:extLst>
      <p:ext uri="{BB962C8B-B14F-4D97-AF65-F5344CB8AC3E}">
        <p14:creationId xmlns:p14="http://schemas.microsoft.com/office/powerpoint/2010/main" val="27003537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59189" y="1905506"/>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chemeClr val="bg1"/>
                  </a:solidFill>
                </a:ln>
                <a:latin typeface="Brush Script MT" panose="03060802040406070304" pitchFamily="66" charset="0"/>
              </a:rPr>
              <a:t>Mittelbergheim</a:t>
            </a:r>
            <a:endParaRPr lang="fr-FR" sz="9600" b="1" dirty="0" smtClean="0">
              <a:ln>
                <a:solidFill>
                  <a:schemeClr val="bg1"/>
                </a:solidFill>
              </a:ln>
              <a:latin typeface="Brush Script MT" panose="03060802040406070304" pitchFamily="66" charset="0"/>
            </a:endParaRPr>
          </a:p>
          <a:p>
            <a:r>
              <a:rPr lang="fr-FR" sz="9600" b="1" dirty="0" smtClean="0">
                <a:ln>
                  <a:solidFill>
                    <a:schemeClr val="bg1"/>
                  </a:solidFill>
                </a:ln>
                <a:latin typeface="Brush Script MT" panose="03060802040406070304" pitchFamily="66" charset="0"/>
              </a:rPr>
              <a:t>   par Lande</a:t>
            </a:r>
            <a:endParaRPr lang="fr-FR" sz="96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213</TotalTime>
  <Words>433</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41</cp:revision>
  <dcterms:created xsi:type="dcterms:W3CDTF">2019-02-26T12:55:36Z</dcterms:created>
  <dcterms:modified xsi:type="dcterms:W3CDTF">2019-05-02T19:02:25Z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