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ZUzNt+XW/t7SZ6C85fsVA==" hashData="8A6djoCWJ78VTKa30Tm4zY+k3PaQUPza/Q0v248ORYsX4CYE023mXLFoFcaxsmYJC3dnlTW32j4ieskP3V223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N°9</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a:srcRect t="21258" r="381"/>
          <a:stretch/>
        </p:blipFill>
        <p:spPr>
          <a:xfrm>
            <a:off x="1230878" y="885825"/>
            <a:ext cx="9656197" cy="508063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33125" r="-99" b="26459"/>
          <a:stretch/>
        </p:blipFill>
        <p:spPr>
          <a:xfrm>
            <a:off x="1230854" y="900113"/>
            <a:ext cx="9650814" cy="502920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50" r="5710"/>
          <a:stretch/>
        </p:blipFill>
        <p:spPr>
          <a:xfrm>
            <a:off x="1232792" y="871538"/>
            <a:ext cx="9668571" cy="504348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30099" r="847" b="25602"/>
          <a:stretch/>
        </p:blipFill>
        <p:spPr>
          <a:xfrm>
            <a:off x="1214439" y="906572"/>
            <a:ext cx="9644062" cy="504960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7112" r="149" b="15110"/>
          <a:stretch/>
        </p:blipFill>
        <p:spPr>
          <a:xfrm>
            <a:off x="1257301" y="885825"/>
            <a:ext cx="9629774" cy="5000626"/>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3955" r="237" b="2006"/>
          <a:stretch/>
        </p:blipFill>
        <p:spPr>
          <a:xfrm>
            <a:off x="1257300" y="851825"/>
            <a:ext cx="9644063" cy="507748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9694" r="544" b="21068"/>
          <a:stretch/>
        </p:blipFill>
        <p:spPr>
          <a:xfrm>
            <a:off x="1281112" y="885825"/>
            <a:ext cx="9577388" cy="5000626"/>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92" b="17883"/>
          <a:stretch/>
        </p:blipFill>
        <p:spPr>
          <a:xfrm>
            <a:off x="1228726" y="865095"/>
            <a:ext cx="9672532" cy="507944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252" b="28722"/>
          <a:stretch/>
        </p:blipFill>
        <p:spPr>
          <a:xfrm>
            <a:off x="1233926" y="842963"/>
            <a:ext cx="9638862" cy="505777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6001" b="10044"/>
          <a:stretch/>
        </p:blipFill>
        <p:spPr>
          <a:xfrm>
            <a:off x="1195065" y="859872"/>
            <a:ext cx="9677723" cy="508372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pic>
        <p:nvPicPr>
          <p:cNvPr id="2" name="Image 1"/>
          <p:cNvPicPr>
            <a:picLocks noChangeAspect="1"/>
          </p:cNvPicPr>
          <p:nvPr/>
        </p:nvPicPr>
        <p:blipFill rotWithShape="1">
          <a:blip r:embed="rId3"/>
          <a:srcRect l="-1" t="47656" r="-469"/>
          <a:stretch/>
        </p:blipFill>
        <p:spPr>
          <a:xfrm>
            <a:off x="1196340" y="871538"/>
            <a:ext cx="9771894" cy="5091111"/>
          </a:xfrm>
          <a:prstGeom prst="rect">
            <a:avLst/>
          </a:prstGeom>
        </p:spPr>
      </p:pic>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46</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2021-02-23T06:04:46Z</dcterms:created>
  <dcterms:modified xsi:type="dcterms:W3CDTF">2021-02-23T18:03:45Z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