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I7+EfTHAcwYFnkqeuuOig==" hashData="AzYH5a9KB6P+47jeT1Vw+gkY9TFMXleIbZ8X3ENIOYC4jXidXJSrgqZLfL/us9IK87VtXbQ/wxQqUVM3Ug6ui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N°7</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7475" r="-124" b="13750"/>
          <a:stretch/>
        </p:blipFill>
        <p:spPr>
          <a:xfrm>
            <a:off x="1243012" y="842963"/>
            <a:ext cx="9686926" cy="507206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9710" t="282" r="10829" b="563"/>
          <a:stretch/>
        </p:blipFill>
        <p:spPr>
          <a:xfrm>
            <a:off x="1243013" y="885824"/>
            <a:ext cx="9672637" cy="502920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1821" r="363"/>
          <a:stretch/>
        </p:blipFill>
        <p:spPr>
          <a:xfrm>
            <a:off x="1192530" y="900113"/>
            <a:ext cx="9680258" cy="506759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158" b="6885"/>
          <a:stretch/>
        </p:blipFill>
        <p:spPr>
          <a:xfrm>
            <a:off x="1205966" y="878681"/>
            <a:ext cx="9709232" cy="509349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7140" t="578" r="7356" b="840"/>
          <a:stretch/>
        </p:blipFill>
        <p:spPr>
          <a:xfrm>
            <a:off x="1243013" y="871538"/>
            <a:ext cx="9629775" cy="50292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21105" y="900112"/>
            <a:ext cx="9631205" cy="498633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9448" r="27" b="14529"/>
          <a:stretch/>
        </p:blipFill>
        <p:spPr>
          <a:xfrm>
            <a:off x="1215011" y="898207"/>
            <a:ext cx="9670538" cy="500062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28725" y="892076"/>
            <a:ext cx="9601200" cy="500866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57300" y="809513"/>
            <a:ext cx="9544050" cy="510551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4769" r="-18" b="6865"/>
          <a:stretch/>
        </p:blipFill>
        <p:spPr>
          <a:xfrm>
            <a:off x="1243014" y="880498"/>
            <a:ext cx="9643574" cy="5016956"/>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pic>
        <p:nvPicPr>
          <p:cNvPr id="2" name="Image 1"/>
          <p:cNvPicPr>
            <a:picLocks noChangeAspect="1"/>
          </p:cNvPicPr>
          <p:nvPr/>
        </p:nvPicPr>
        <p:blipFill rotWithShape="1">
          <a:blip r:embed="rId3"/>
          <a:srcRect l="21204" r="8183"/>
          <a:stretch/>
        </p:blipFill>
        <p:spPr>
          <a:xfrm>
            <a:off x="1243013" y="914400"/>
            <a:ext cx="9658350" cy="502920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50</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2021-02-23T06:04:46Z</dcterms:created>
  <dcterms:modified xsi:type="dcterms:W3CDTF">2021-02-23T17:24:57Z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