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sVOL9T7D+Mzfi+FIW6tkA==" hashData="3nDt/uZmVokvI70vFPeQgUoGNoMS1E9bXsAAoz9mI4A5JrNiSRL/4MlQSD+cmT23ajZ0k6NasosnmoNIMiOVy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N°5</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xmlns:p14="http://schemas.microsoft.com/office/powerpoint/2010/main">
    <mc:Choice Requires="p14">
      <p:transition spd="slow" p14:dur="5750" advTm="11000">
        <p:wedge/>
        <p:sndAc>
          <p:stSnd loop="1">
            <p:snd r:embed="rId3" name="MUSIQUE POLYNESIE musique plynésie.wav"/>
          </p:stSnd>
        </p:sndAc>
      </p:transition>
    </mc:Choice>
    <mc:Fallback xmlns="">
      <p:transition spd="slow" advTm="11000">
        <p:wedge/>
        <p:sndAc>
          <p:stSnd loop="1">
            <p:snd r:embed="rId5"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63637" y="842963"/>
            <a:ext cx="9609152" cy="508031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13"/>
          <a:stretch/>
        </p:blipFill>
        <p:spPr>
          <a:xfrm>
            <a:off x="1200148" y="887427"/>
            <a:ext cx="9715501" cy="507046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22218" r="270"/>
          <a:stretch/>
        </p:blipFill>
        <p:spPr>
          <a:xfrm>
            <a:off x="1238854" y="885825"/>
            <a:ext cx="9662510"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4438" y="871537"/>
            <a:ext cx="9686925" cy="507015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9927" r="305" b="11273"/>
          <a:stretch/>
        </p:blipFill>
        <p:spPr>
          <a:xfrm>
            <a:off x="1221348" y="842963"/>
            <a:ext cx="9665727" cy="508635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59681" y="857250"/>
            <a:ext cx="9627394" cy="507206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07368" y="914400"/>
            <a:ext cx="9693935" cy="49863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6"/>
          <a:stretch/>
        </p:blipFill>
        <p:spPr>
          <a:xfrm>
            <a:off x="1271588" y="866879"/>
            <a:ext cx="9625933" cy="507238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2"/>
          <a:stretch/>
        </p:blipFill>
        <p:spPr>
          <a:xfrm>
            <a:off x="1271588" y="914399"/>
            <a:ext cx="9586912" cy="497205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0088" t="375"/>
          <a:stretch/>
        </p:blipFill>
        <p:spPr>
          <a:xfrm>
            <a:off x="1228725" y="871538"/>
            <a:ext cx="9672638" cy="508634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29" b="8251"/>
          <a:stretch/>
        </p:blipFill>
        <p:spPr>
          <a:xfrm>
            <a:off x="1196216" y="878849"/>
            <a:ext cx="9708284" cy="505046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xmlns:p14="http://schemas.microsoft.com/office/powerpoint/2010/main">
    <mc:Choice Requires="p14">
      <p:transition spd="slow" p14:dur="5750" advTm="11000">
        <p:wedge/>
      </p:transition>
    </mc:Choice>
    <mc:Fallback xmlns="">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51</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2021-02-23T06:04:46Z</dcterms:created>
  <dcterms:modified xsi:type="dcterms:W3CDTF">2021-02-23T17:49:19Z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