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VdL80fhnDEZ0VaSKV2oNw==" hashData="gFTCULgSVJlmYP6+PHmkhBnIBV5PbcsdUzfZbTHU1AVNhFEuPHCjpp1IB/5NskLglYhwy3XMoVAdN9kubErM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55" d="100"/>
          <a:sy n="55" d="100"/>
        </p:scale>
        <p:origin x="84"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N°4</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5387" r="460" b="7008"/>
          <a:stretch/>
        </p:blipFill>
        <p:spPr>
          <a:xfrm>
            <a:off x="1156365" y="896816"/>
            <a:ext cx="9732734" cy="502920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9221"/>
          <a:stretch/>
        </p:blipFill>
        <p:spPr>
          <a:xfrm>
            <a:off x="1230924" y="890094"/>
            <a:ext cx="9711586" cy="498316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7040" r="802" b="19518"/>
          <a:stretch/>
        </p:blipFill>
        <p:spPr>
          <a:xfrm>
            <a:off x="1230923" y="889232"/>
            <a:ext cx="9654380" cy="498962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19200" y="896815"/>
            <a:ext cx="9630508" cy="497058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9061" r="675" b="19067"/>
          <a:stretch/>
        </p:blipFill>
        <p:spPr>
          <a:xfrm>
            <a:off x="1213339" y="826477"/>
            <a:ext cx="9706707" cy="504678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195754" y="839426"/>
            <a:ext cx="9653954" cy="503383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18351" r="15" b="3314"/>
          <a:stretch/>
        </p:blipFill>
        <p:spPr>
          <a:xfrm>
            <a:off x="1213336" y="861646"/>
            <a:ext cx="9636371" cy="502920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3044" r="386"/>
          <a:stretch/>
        </p:blipFill>
        <p:spPr>
          <a:xfrm>
            <a:off x="1213440" y="914399"/>
            <a:ext cx="9636268" cy="497292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39875" b="16460"/>
          <a:stretch/>
        </p:blipFill>
        <p:spPr>
          <a:xfrm>
            <a:off x="1230923" y="914400"/>
            <a:ext cx="9618785" cy="494127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5824" b="25847"/>
          <a:stretch/>
        </p:blipFill>
        <p:spPr>
          <a:xfrm>
            <a:off x="1201684" y="914399"/>
            <a:ext cx="9630439" cy="494127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394" b="10198"/>
          <a:stretch/>
        </p:blipFill>
        <p:spPr>
          <a:xfrm>
            <a:off x="1235111" y="886117"/>
            <a:ext cx="9632181" cy="500472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56</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2021-02-23T06:04:46Z</dcterms:created>
  <dcterms:modified xsi:type="dcterms:W3CDTF">2021-02-23T14:53:53Z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