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8" r:id="rId13"/>
    <p:sldId id="269" r:id="rId14"/>
    <p:sldId id="267"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YxgywEuTRWIpEHQ9b0W59A==" hashData="xPUtf8FyeA6HibS3I27HGqwgJNqm4Tq58IBpmjx2ufsXwn3vvSyivoQqrGwXuVVME3Z2H7ICqtdtNJjFxgHVq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82" autoAdjust="0"/>
    <p:restoredTop sz="94660"/>
  </p:normalViewPr>
  <p:slideViewPr>
    <p:cSldViewPr snapToGrid="0" showGuides="1">
      <p:cViewPr varScale="1">
        <p:scale>
          <a:sx n="55" d="100"/>
          <a:sy n="55" d="100"/>
        </p:scale>
        <p:origin x="84" y="4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77A485-C0E0-44FD-80C5-2AE4C1C139B9}" type="datetimeFigureOut">
              <a:rPr lang="fr-FR" smtClean="0"/>
              <a:t>23/02/2021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AD811A6-CDC5-4748-A0D3-234B411E7086}" type="slidenum">
              <a:rPr lang="fr-FR" smtClean="0"/>
              <a:t>‹N°›</a:t>
            </a:fld>
            <a:endParaRPr lang="fr-FR"/>
          </a:p>
        </p:txBody>
      </p:sp>
    </p:spTree>
    <p:extLst>
      <p:ext uri="{BB962C8B-B14F-4D97-AF65-F5344CB8AC3E}">
        <p14:creationId xmlns:p14="http://schemas.microsoft.com/office/powerpoint/2010/main" val="24059985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a:t>
            </a:fld>
            <a:endParaRPr lang="fr-FR"/>
          </a:p>
        </p:txBody>
      </p:sp>
    </p:spTree>
    <p:extLst>
      <p:ext uri="{BB962C8B-B14F-4D97-AF65-F5344CB8AC3E}">
        <p14:creationId xmlns:p14="http://schemas.microsoft.com/office/powerpoint/2010/main" val="2437952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2</a:t>
            </a:fld>
            <a:endParaRPr lang="fr-FR"/>
          </a:p>
        </p:txBody>
      </p:sp>
    </p:spTree>
    <p:extLst>
      <p:ext uri="{BB962C8B-B14F-4D97-AF65-F5344CB8AC3E}">
        <p14:creationId xmlns:p14="http://schemas.microsoft.com/office/powerpoint/2010/main" val="1597240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3</a:t>
            </a:fld>
            <a:endParaRPr lang="fr-FR"/>
          </a:p>
        </p:txBody>
      </p:sp>
    </p:spTree>
    <p:extLst>
      <p:ext uri="{BB962C8B-B14F-4D97-AF65-F5344CB8AC3E}">
        <p14:creationId xmlns:p14="http://schemas.microsoft.com/office/powerpoint/2010/main" val="1603800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4</a:t>
            </a:fld>
            <a:endParaRPr lang="fr-FR"/>
          </a:p>
        </p:txBody>
      </p:sp>
    </p:spTree>
    <p:extLst>
      <p:ext uri="{BB962C8B-B14F-4D97-AF65-F5344CB8AC3E}">
        <p14:creationId xmlns:p14="http://schemas.microsoft.com/office/powerpoint/2010/main" val="23050139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5</a:t>
            </a:fld>
            <a:endParaRPr lang="fr-FR"/>
          </a:p>
        </p:txBody>
      </p:sp>
    </p:spTree>
    <p:extLst>
      <p:ext uri="{BB962C8B-B14F-4D97-AF65-F5344CB8AC3E}">
        <p14:creationId xmlns:p14="http://schemas.microsoft.com/office/powerpoint/2010/main" val="20394574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6</a:t>
            </a:fld>
            <a:endParaRPr lang="fr-FR"/>
          </a:p>
        </p:txBody>
      </p:sp>
    </p:spTree>
    <p:extLst>
      <p:ext uri="{BB962C8B-B14F-4D97-AF65-F5344CB8AC3E}">
        <p14:creationId xmlns:p14="http://schemas.microsoft.com/office/powerpoint/2010/main" val="2885308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7</a:t>
            </a:fld>
            <a:endParaRPr lang="fr-FR"/>
          </a:p>
        </p:txBody>
      </p:sp>
    </p:spTree>
    <p:extLst>
      <p:ext uri="{BB962C8B-B14F-4D97-AF65-F5344CB8AC3E}">
        <p14:creationId xmlns:p14="http://schemas.microsoft.com/office/powerpoint/2010/main" val="9303418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8</a:t>
            </a:fld>
            <a:endParaRPr lang="fr-FR"/>
          </a:p>
        </p:txBody>
      </p:sp>
    </p:spTree>
    <p:extLst>
      <p:ext uri="{BB962C8B-B14F-4D97-AF65-F5344CB8AC3E}">
        <p14:creationId xmlns:p14="http://schemas.microsoft.com/office/powerpoint/2010/main" val="33940581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9</a:t>
            </a:fld>
            <a:endParaRPr lang="fr-FR"/>
          </a:p>
        </p:txBody>
      </p:sp>
    </p:spTree>
    <p:extLst>
      <p:ext uri="{BB962C8B-B14F-4D97-AF65-F5344CB8AC3E}">
        <p14:creationId xmlns:p14="http://schemas.microsoft.com/office/powerpoint/2010/main" val="30652528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10</a:t>
            </a:fld>
            <a:endParaRPr lang="fr-FR"/>
          </a:p>
        </p:txBody>
      </p:sp>
    </p:spTree>
    <p:extLst>
      <p:ext uri="{BB962C8B-B14F-4D97-AF65-F5344CB8AC3E}">
        <p14:creationId xmlns:p14="http://schemas.microsoft.com/office/powerpoint/2010/main" val="1197694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11</a:t>
            </a:fld>
            <a:endParaRPr lang="fr-FR"/>
          </a:p>
        </p:txBody>
      </p:sp>
    </p:spTree>
    <p:extLst>
      <p:ext uri="{BB962C8B-B14F-4D97-AF65-F5344CB8AC3E}">
        <p14:creationId xmlns:p14="http://schemas.microsoft.com/office/powerpoint/2010/main" val="27119059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12</a:t>
            </a:fld>
            <a:endParaRPr lang="fr-FR"/>
          </a:p>
        </p:txBody>
      </p:sp>
    </p:spTree>
    <p:extLst>
      <p:ext uri="{BB962C8B-B14F-4D97-AF65-F5344CB8AC3E}">
        <p14:creationId xmlns:p14="http://schemas.microsoft.com/office/powerpoint/2010/main" val="4009036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13</a:t>
            </a:fld>
            <a:endParaRPr lang="fr-FR"/>
          </a:p>
        </p:txBody>
      </p:sp>
    </p:spTree>
    <p:extLst>
      <p:ext uri="{BB962C8B-B14F-4D97-AF65-F5344CB8AC3E}">
        <p14:creationId xmlns:p14="http://schemas.microsoft.com/office/powerpoint/2010/main" val="31367815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14</a:t>
            </a:fld>
            <a:endParaRPr lang="fr-FR"/>
          </a:p>
        </p:txBody>
      </p:sp>
    </p:spTree>
    <p:extLst>
      <p:ext uri="{BB962C8B-B14F-4D97-AF65-F5344CB8AC3E}">
        <p14:creationId xmlns:p14="http://schemas.microsoft.com/office/powerpoint/2010/main" val="23886134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AD811A6-CDC5-4748-A0D3-234B411E7086}" type="slidenum">
              <a:rPr lang="fr-FR" smtClean="0"/>
              <a:t>15</a:t>
            </a:fld>
            <a:endParaRPr lang="fr-FR"/>
          </a:p>
        </p:txBody>
      </p:sp>
    </p:spTree>
    <p:extLst>
      <p:ext uri="{BB962C8B-B14F-4D97-AF65-F5344CB8AC3E}">
        <p14:creationId xmlns:p14="http://schemas.microsoft.com/office/powerpoint/2010/main" val="42847140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D10F412-0645-46E5-98E0-19A606937F1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69672060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77A99C8-3285-4BBF-A7AA-6C741377720A}"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39199311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74F91D3-A5CB-49E4-ACA8-C5F0D4FA3426}"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49641420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749DDB37-9A63-4B4A-99D9-41BE64AFBC1F}"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71361492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D5A311-FEB9-493F-B6E3-D5A2C322FD20}" type="datetime1">
              <a:rPr lang="fr-FR" smtClean="0"/>
              <a:t>23/02/2021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26626597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F4CF08E-95D4-4967-8631-68DC8BB014E2}" type="datetime1">
              <a:rPr lang="fr-FR" smtClean="0"/>
              <a:t>23/02/2021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34427966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5688E27C-7695-4937-AF47-9FCE7CB7C711}" type="datetime1">
              <a:rPr lang="fr-FR" smtClean="0"/>
              <a:t>23/02/2021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4121558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95B6DBC-A32D-4C8B-9A49-150B5A61DA79}"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65991919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C247DDD2-154A-4DF2-B02F-CB196EE741FD}" type="datetime1">
              <a:rPr lang="fr-FR" smtClean="0"/>
              <a:t>23/02/2021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345334863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6C2ADBA-4C52-4C61-93A7-B41B069C04D5}"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118475918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41044FC2-9839-4B9C-B9B9-ABC1BDF8492B}" type="datetime1">
              <a:rPr lang="fr-FR" smtClean="0"/>
              <a:t>23/02/2021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E613EFDC-E2C6-4AC8-94F6-98B33F0BFA73}" type="slidenum">
              <a:rPr lang="fr-FR" smtClean="0"/>
              <a:t>‹N°›</a:t>
            </a:fld>
            <a:endParaRPr lang="fr-FR"/>
          </a:p>
        </p:txBody>
      </p:sp>
    </p:spTree>
    <p:extLst>
      <p:ext uri="{BB962C8B-B14F-4D97-AF65-F5344CB8AC3E}">
        <p14:creationId xmlns:p14="http://schemas.microsoft.com/office/powerpoint/2010/main" val="286078716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77000">
              <a:schemeClr val="accent6">
                <a:lumMod val="75000"/>
              </a:schemeClr>
            </a:gs>
            <a:gs pos="0">
              <a:schemeClr val="accent1">
                <a:lumMod val="5000"/>
                <a:lumOff val="95000"/>
              </a:schemeClr>
            </a:gs>
            <a:gs pos="64000">
              <a:schemeClr val="accent4">
                <a:lumMod val="60000"/>
                <a:lumOff val="40000"/>
              </a:schemeClr>
            </a:gs>
            <a:gs pos="87000">
              <a:schemeClr val="accent6">
                <a:lumMod val="50000"/>
              </a:schemeClr>
            </a:gs>
            <a:gs pos="100000">
              <a:srgbClr val="FFFF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023ACBC-7C41-43B6-B915-FD82692E6204}" type="datetime1">
              <a:rPr lang="fr-FR" smtClean="0"/>
              <a:t>23/02/2021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613EFDC-E2C6-4AC8-94F6-98B33F0BFA73}" type="slidenum">
              <a:rPr lang="fr-FR" smtClean="0"/>
              <a:t>‹N°›</a:t>
            </a:fld>
            <a:endParaRPr lang="fr-FR"/>
          </a:p>
        </p:txBody>
      </p:sp>
    </p:spTree>
    <p:extLst>
      <p:ext uri="{BB962C8B-B14F-4D97-AF65-F5344CB8AC3E}">
        <p14:creationId xmlns:p14="http://schemas.microsoft.com/office/powerpoint/2010/main" val="33444503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4"/>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653011"/>
            <a:ext cx="8627683" cy="1754326"/>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a:t>
            </a: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N°3</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4105292869"/>
      </p:ext>
    </p:extLst>
  </p:cSld>
  <p:clrMapOvr>
    <a:masterClrMapping/>
  </p:clrMapOvr>
  <mc:AlternateContent xmlns:mc="http://schemas.openxmlformats.org/markup-compatibility/2006">
    <mc:Choice xmlns:p14="http://schemas.microsoft.com/office/powerpoint/2010/main" Requires="p14">
      <p:transition spd="slow" p14:dur="5750" advTm="11000">
        <p:wedge/>
        <p:sndAc>
          <p:stSnd loop="1">
            <p:snd r:embed="rId3" name="MUSIQUE POLYNESIE musique plynésie.wav"/>
          </p:stSnd>
        </p:sndAc>
      </p:transition>
    </mc:Choice>
    <mc:Fallback>
      <p:transition spd="slow" advTm="11000">
        <p:wedge/>
        <p:sndAc>
          <p:stSnd loop="1">
            <p:snd r:embed="rId3" name="MUSIQUE POLYNESIE musique plynési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2</a:t>
            </a:fld>
            <a:endParaRPr lang="fr-FR" sz="2000" b="1" dirty="0">
              <a:ln>
                <a:solidFill>
                  <a:srgbClr val="FF0000"/>
                </a:solidFill>
              </a:ln>
              <a:solidFill>
                <a:srgbClr val="FFFF00"/>
              </a:solidFill>
              <a:latin typeface="Magneto" panose="04030805050802020D02" pitchFamily="82" charset="0"/>
            </a:endParaRPr>
          </a:p>
        </p:txBody>
      </p:sp>
      <p:sp>
        <p:nvSpPr>
          <p:cNvPr id="2" name="Rectangle 1"/>
          <p:cNvSpPr/>
          <p:nvPr/>
        </p:nvSpPr>
        <p:spPr>
          <a:xfrm>
            <a:off x="1485900" y="1166842"/>
            <a:ext cx="9115425" cy="4524315"/>
          </a:xfrm>
          <a:prstGeom prst="rect">
            <a:avLst/>
          </a:prstGeom>
        </p:spPr>
        <p:txBody>
          <a:bodyPr wrap="square">
            <a:spAutoFit/>
          </a:bodyPr>
          <a:lstStyle/>
          <a:p>
            <a:r>
              <a:rPr lang="fr-FR" sz="3600" b="1" dirty="0" smtClean="0">
                <a:ln>
                  <a:solidFill>
                    <a:srgbClr val="FF0000"/>
                  </a:solidFill>
                </a:ln>
                <a:solidFill>
                  <a:srgbClr val="FFC000"/>
                </a:solidFill>
                <a:effectLst>
                  <a:glow rad="228600">
                    <a:schemeClr val="accent6">
                      <a:satMod val="175000"/>
                      <a:alpha val="40000"/>
                    </a:schemeClr>
                  </a:glow>
                </a:effectLst>
                <a:latin typeface="Magneto" panose="04030805050802020D02" pitchFamily="82" charset="0"/>
              </a:rPr>
              <a:t>Alors que plus de la moitié de l’humanité habite désormais en ville, on observe une volonté grandissante chez le citoyen de retourner vivre au plus près de la nature. Mais le bonheur se trouve-t-il vraiment aux côtés d’un environnement naturel ?</a:t>
            </a:r>
            <a:endParaRPr lang="fr-FR" sz="3600" b="1" dirty="0">
              <a:ln>
                <a:solidFill>
                  <a:srgbClr val="FF0000"/>
                </a:solidFill>
              </a:ln>
              <a:solidFill>
                <a:srgbClr val="FFC000"/>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3241934249"/>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41" presetClass="entr" presetSubtype="0" fill="hold" nodeType="clickEffect">
                                  <p:stCondLst>
                                    <p:cond delay="0"/>
                                  </p:stCondLst>
                                  <p:iterate type="lt">
                                    <p:tmPct val="10000"/>
                                  </p:iterate>
                                  <p:childTnLst>
                                    <p:set>
                                      <p:cBhvr>
                                        <p:cTn id="20" dur="1" fill="hold">
                                          <p:stCondLst>
                                            <p:cond delay="0"/>
                                          </p:stCondLst>
                                        </p:cTn>
                                        <p:tgtEl>
                                          <p:spTgt spid="2">
                                            <p:txEl>
                                              <p:pRg st="0" end="0"/>
                                            </p:txEl>
                                          </p:spTgt>
                                        </p:tgtEl>
                                        <p:attrNameLst>
                                          <p:attrName>style.visibility</p:attrName>
                                        </p:attrNameLst>
                                      </p:cBhvr>
                                      <p:to>
                                        <p:strVal val="visible"/>
                                      </p:to>
                                    </p:set>
                                    <p:anim calcmode="lin" valueType="num">
                                      <p:cBhvr>
                                        <p:cTn id="21"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3"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1195754" y="893518"/>
            <a:ext cx="9706708" cy="5005021"/>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3</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15630926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1" t="6072" r="-79" b="24712"/>
          <a:stretch/>
        </p:blipFill>
        <p:spPr>
          <a:xfrm>
            <a:off x="1223303" y="879231"/>
            <a:ext cx="9661574" cy="5011615"/>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4</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760200177"/>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1" t="29360" r="472" b="17947"/>
          <a:stretch/>
        </p:blipFill>
        <p:spPr>
          <a:xfrm>
            <a:off x="1178169" y="870944"/>
            <a:ext cx="9636370" cy="5017939"/>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5</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348891790"/>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1" t="22923" r="-256" b="10615"/>
          <a:stretch/>
        </p:blipFill>
        <p:spPr>
          <a:xfrm>
            <a:off x="1206773" y="888989"/>
            <a:ext cx="9671266" cy="5037025"/>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6</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29493441"/>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1" t="14331" r="-74" b="20210"/>
          <a:stretch/>
        </p:blipFill>
        <p:spPr>
          <a:xfrm>
            <a:off x="1133681" y="861646"/>
            <a:ext cx="9768782" cy="4923691"/>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7</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55108113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r="237" b="6992"/>
          <a:stretch/>
        </p:blipFill>
        <p:spPr>
          <a:xfrm>
            <a:off x="1195754" y="879013"/>
            <a:ext cx="9686857" cy="5082492"/>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8</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17940045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14084" r="194" b="11063"/>
          <a:stretch/>
        </p:blipFill>
        <p:spPr>
          <a:xfrm>
            <a:off x="1230923" y="893339"/>
            <a:ext cx="9708310" cy="5001020"/>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9</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80361112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r="363" b="23042"/>
          <a:stretch/>
        </p:blipFill>
        <p:spPr>
          <a:xfrm>
            <a:off x="1230924" y="858513"/>
            <a:ext cx="9653954" cy="5014749"/>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10</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654409838"/>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stretch>
            <a:fillRect/>
          </a:stretch>
        </p:blipFill>
        <p:spPr>
          <a:xfrm>
            <a:off x="1266092" y="875875"/>
            <a:ext cx="9569069" cy="503147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11</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936221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l="1" t="8313" r="-133" b="10647"/>
          <a:stretch/>
        </p:blipFill>
        <p:spPr>
          <a:xfrm>
            <a:off x="1195754" y="844062"/>
            <a:ext cx="9689124" cy="5064369"/>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12</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3017238285"/>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r="257" b="23568"/>
          <a:stretch/>
        </p:blipFill>
        <p:spPr>
          <a:xfrm>
            <a:off x="1205717" y="881383"/>
            <a:ext cx="9696745" cy="4974294"/>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13</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2719296469"/>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3"/>
          <a:srcRect t="24193" b="-2"/>
          <a:stretch/>
        </p:blipFill>
        <p:spPr>
          <a:xfrm>
            <a:off x="1228726" y="883337"/>
            <a:ext cx="9678526" cy="5071837"/>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14</a:t>
            </a:fld>
            <a:endParaRPr lang="fr-FR" sz="2000" b="1" dirty="0">
              <a:ln>
                <a:solidFill>
                  <a:srgbClr val="FF0000"/>
                </a:solidFill>
              </a:ln>
              <a:solidFill>
                <a:srgbClr val="FFFF00"/>
              </a:solidFill>
              <a:latin typeface="Magneto" panose="04030805050802020D02" pitchFamily="82" charset="0"/>
            </a:endParaRPr>
          </a:p>
        </p:txBody>
      </p:sp>
    </p:spTree>
    <p:extLst>
      <p:ext uri="{BB962C8B-B14F-4D97-AF65-F5344CB8AC3E}">
        <p14:creationId xmlns:p14="http://schemas.microsoft.com/office/powerpoint/2010/main" val="697343183"/>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 7"/>
          <p:cNvPicPr>
            <a:picLocks noChangeAspect="1"/>
          </p:cNvPicPr>
          <p:nvPr/>
        </p:nvPicPr>
        <p:blipFill rotWithShape="1">
          <a:blip r:embed="rId3"/>
          <a:srcRect r="-198" b="15452"/>
          <a:stretch/>
        </p:blipFill>
        <p:spPr>
          <a:xfrm>
            <a:off x="1228724" y="850367"/>
            <a:ext cx="9727579" cy="5064658"/>
          </a:xfrm>
          <a:prstGeom prst="rect">
            <a:avLst/>
          </a:prstGeom>
          <a:solidFill>
            <a:srgbClr val="FFFFFF">
              <a:shade val="85000"/>
            </a:srgbClr>
          </a:solidFill>
          <a:ln w="88900" cap="sq">
            <a:solidFill>
              <a:srgbClr val="FFFF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Rectangle 3"/>
          <p:cNvSpPr/>
          <p:nvPr/>
        </p:nvSpPr>
        <p:spPr>
          <a:xfrm>
            <a:off x="1051560" y="716280"/>
            <a:ext cx="9997440" cy="5364480"/>
          </a:xfrm>
          <a:prstGeom prst="rect">
            <a:avLst/>
          </a:prstGeom>
          <a:noFill/>
          <a:ln w="381000">
            <a:solidFill>
              <a:srgbClr val="FF0000"/>
            </a:solidFill>
            <a:prstDash val="sysDot"/>
          </a:ln>
          <a:effectLst>
            <a:glow rad="228600">
              <a:srgbClr val="FFC000">
                <a:alpha val="40000"/>
              </a:srgbClr>
            </a:glow>
            <a:softEdge rad="762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Espace réservé du pied de page 5"/>
          <p:cNvSpPr>
            <a:spLocks noGrp="1"/>
          </p:cNvSpPr>
          <p:nvPr>
            <p:ph type="ftr" sz="quarter" idx="11"/>
          </p:nvPr>
        </p:nvSpPr>
        <p:spPr>
          <a:xfrm>
            <a:off x="4038600" y="6492875"/>
            <a:ext cx="4114800" cy="365125"/>
          </a:xfrm>
        </p:spPr>
        <p:txBody>
          <a:bodyPr/>
          <a:lstStyle/>
          <a:p>
            <a:r>
              <a:rPr lang="fr-FR" sz="2000" b="1" dirty="0" smtClean="0">
                <a:ln>
                  <a:solidFill>
                    <a:srgbClr val="FF0000"/>
                  </a:solidFill>
                </a:ln>
                <a:solidFill>
                  <a:srgbClr val="FFFF00"/>
                </a:solidFill>
                <a:latin typeface="Magneto" panose="04030805050802020D02" pitchFamily="82" charset="0"/>
              </a:rPr>
              <a:t>PPS   Lande   2021</a:t>
            </a:r>
            <a:endParaRPr lang="fr-FR" sz="2000" b="1" dirty="0">
              <a:ln>
                <a:solidFill>
                  <a:srgbClr val="FF0000"/>
                </a:solidFill>
              </a:ln>
              <a:solidFill>
                <a:srgbClr val="FFFF00"/>
              </a:solidFill>
              <a:latin typeface="Magneto" panose="04030805050802020D02" pitchFamily="82" charset="0"/>
            </a:endParaRPr>
          </a:p>
        </p:txBody>
      </p:sp>
      <p:sp>
        <p:nvSpPr>
          <p:cNvPr id="5" name="Espace réservé de la date 4"/>
          <p:cNvSpPr>
            <a:spLocks noGrp="1"/>
          </p:cNvSpPr>
          <p:nvPr>
            <p:ph type="dt" sz="half" idx="10"/>
          </p:nvPr>
        </p:nvSpPr>
        <p:spPr>
          <a:xfrm>
            <a:off x="666750" y="6505575"/>
            <a:ext cx="2743200" cy="365125"/>
          </a:xfrm>
        </p:spPr>
        <p:txBody>
          <a:bodyPr/>
          <a:lstStyle/>
          <a:p>
            <a:fld id="{53140AE3-3390-46B0-A762-3DE4E0581348}" type="datetime1">
              <a:rPr lang="fr-FR" sz="1800" b="1" smtClean="0">
                <a:ln>
                  <a:solidFill>
                    <a:srgbClr val="FF0000"/>
                  </a:solidFill>
                </a:ln>
                <a:solidFill>
                  <a:srgbClr val="FFFF00"/>
                </a:solidFill>
                <a:latin typeface="Magneto" panose="04030805050802020D02" pitchFamily="82" charset="0"/>
              </a:rPr>
              <a:t>23/02/2021</a:t>
            </a:fld>
            <a:endParaRPr lang="fr-FR" b="1" dirty="0">
              <a:ln>
                <a:solidFill>
                  <a:srgbClr val="FF0000"/>
                </a:solidFill>
              </a:ln>
              <a:solidFill>
                <a:srgbClr val="FFFF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8610600" y="6505575"/>
            <a:ext cx="2743200" cy="365125"/>
          </a:xfrm>
        </p:spPr>
        <p:txBody>
          <a:bodyPr/>
          <a:lstStyle/>
          <a:p>
            <a:fld id="{E613EFDC-E2C6-4AC8-94F6-98B33F0BFA73}" type="slidenum">
              <a:rPr lang="fr-FR" sz="2000" b="1" smtClean="0">
                <a:ln>
                  <a:solidFill>
                    <a:srgbClr val="FF0000"/>
                  </a:solidFill>
                </a:ln>
                <a:solidFill>
                  <a:srgbClr val="FFFF00"/>
                </a:solidFill>
                <a:latin typeface="Magneto" panose="04030805050802020D02" pitchFamily="82" charset="0"/>
              </a:rPr>
              <a:t>15</a:t>
            </a:fld>
            <a:endParaRPr lang="fr-FR" sz="2000" b="1" dirty="0">
              <a:ln>
                <a:solidFill>
                  <a:srgbClr val="FF0000"/>
                </a:solidFill>
              </a:ln>
              <a:solidFill>
                <a:srgbClr val="FFFF00"/>
              </a:solidFill>
              <a:latin typeface="Magneto" panose="04030805050802020D02" pitchFamily="82" charset="0"/>
            </a:endParaRPr>
          </a:p>
        </p:txBody>
      </p:sp>
      <p:sp>
        <p:nvSpPr>
          <p:cNvPr id="9" name="Rectangle 8"/>
          <p:cNvSpPr/>
          <p:nvPr/>
        </p:nvSpPr>
        <p:spPr>
          <a:xfrm>
            <a:off x="1736438" y="2090034"/>
            <a:ext cx="8627683" cy="2585323"/>
          </a:xfrm>
          <a:prstGeom prst="rect">
            <a:avLst/>
          </a:prstGeom>
          <a:noFill/>
        </p:spPr>
        <p:txBody>
          <a:bodyPr wrap="none" lIns="91440" tIns="45720" rIns="91440" bIns="45720">
            <a:spAutoFit/>
          </a:bodyPr>
          <a:lstStyle/>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C’était</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Vivre en pleine nature</a:t>
            </a:r>
          </a:p>
          <a:p>
            <a:pPr algn="ctr"/>
            <a:r>
              <a:rPr lang="fr-FR" sz="5400" b="1" cap="none" spc="50" dirty="0" smtClean="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rPr>
              <a:t> le rêve </a:t>
            </a:r>
            <a:endParaRPr lang="fr-FR" sz="5400" b="1" cap="none" spc="50" dirty="0">
              <a:ln w="0">
                <a:solidFill>
                  <a:srgbClr val="FF0000"/>
                </a:solidFill>
              </a:ln>
              <a:solidFill>
                <a:schemeClr val="bg2"/>
              </a:solidFill>
              <a:effectLst>
                <a:glow rad="228600">
                  <a:schemeClr val="accent4">
                    <a:satMod val="175000"/>
                    <a:alpha val="40000"/>
                  </a:schemeClr>
                </a:glow>
                <a:innerShdw blurRad="63500" dist="50800" dir="13500000">
                  <a:srgbClr val="000000">
                    <a:alpha val="50000"/>
                  </a:srgbClr>
                </a:innerShdw>
              </a:effectLst>
              <a:latin typeface="Magneto" panose="04030805050802020D02" pitchFamily="82" charset="0"/>
            </a:endParaRPr>
          </a:p>
        </p:txBody>
      </p:sp>
    </p:spTree>
    <p:extLst>
      <p:ext uri="{BB962C8B-B14F-4D97-AF65-F5344CB8AC3E}">
        <p14:creationId xmlns:p14="http://schemas.microsoft.com/office/powerpoint/2010/main" val="524199446"/>
      </p:ext>
    </p:extLst>
  </p:cSld>
  <p:clrMapOvr>
    <a:masterClrMapping/>
  </p:clrMapOvr>
  <mc:AlternateContent xmlns:mc="http://schemas.openxmlformats.org/markup-compatibility/2006">
    <mc:Choice xmlns:p14="http://schemas.microsoft.com/office/powerpoint/2010/main" Requires="p14">
      <p:transition spd="slow" p14:dur="5750" advTm="11000">
        <p:wedge/>
      </p:transition>
    </mc:Choice>
    <mc:Fallback>
      <p:transition spd="slow" advTm="11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1"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calcmode="lin" valueType="num">
                                      <p:cBhvr>
                                        <p:cTn id="12"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14"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6">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38" presetClass="entr" presetSubtype="0" accel="50000" fill="hold" nodeType="clickEffect">
                                  <p:stCondLst>
                                    <p:cond delay="0"/>
                                  </p:stCondLst>
                                  <p:iterate type="lt">
                                    <p:tmPct val="50000"/>
                                  </p:iterate>
                                  <p:childTnLst>
                                    <p:set>
                                      <p:cBhvr>
                                        <p:cTn id="20" dur="1" fill="hold">
                                          <p:stCondLst>
                                            <p:cond delay="0"/>
                                          </p:stCondLst>
                                        </p:cTn>
                                        <p:tgtEl>
                                          <p:spTgt spid="9">
                                            <p:txEl>
                                              <p:pRg st="0" end="0"/>
                                            </p:txEl>
                                          </p:spTgt>
                                        </p:tgtEl>
                                        <p:attrNameLst>
                                          <p:attrName>style.visibility</p:attrName>
                                        </p:attrNameLst>
                                      </p:cBhvr>
                                      <p:to>
                                        <p:strVal val="visible"/>
                                      </p:to>
                                    </p:set>
                                    <p:set>
                                      <p:cBhvr>
                                        <p:cTn id="21" dur="455" fill="hold">
                                          <p:stCondLst>
                                            <p:cond delay="0"/>
                                          </p:stCondLst>
                                        </p:cTn>
                                        <p:tgtEl>
                                          <p:spTgt spid="9">
                                            <p:txEl>
                                              <p:pRg st="0" end="0"/>
                                            </p:txEl>
                                          </p:spTgt>
                                        </p:tgtEl>
                                        <p:attrNameLst>
                                          <p:attrName>style.rotation</p:attrName>
                                        </p:attrNameLst>
                                      </p:cBhvr>
                                      <p:to>
                                        <p:strVal val="-45.0"/>
                                      </p:to>
                                    </p:set>
                                    <p:anim calcmode="lin" valueType="num">
                                      <p:cBhvr>
                                        <p:cTn id="22" dur="455" fill="hold">
                                          <p:stCondLst>
                                            <p:cond delay="455"/>
                                          </p:stCondLst>
                                        </p:cTn>
                                        <p:tgtEl>
                                          <p:spTgt spid="9">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3" dur="455" fill="hold">
                                          <p:stCondLst>
                                            <p:cond delay="0"/>
                                          </p:stCondLst>
                                        </p:cTn>
                                        <p:tgtEl>
                                          <p:spTgt spid="9">
                                            <p:txEl>
                                              <p:pRg st="0" end="0"/>
                                            </p:txEl>
                                          </p:spTgt>
                                        </p:tgtEl>
                                        <p:attrNameLst>
                                          <p:attrName>ppt_y</p:attrName>
                                        </p:attrNameLst>
                                      </p:cBhvr>
                                      <p:tavLst>
                                        <p:tav tm="0">
                                          <p:val>
                                            <p:strVal val="#ppt_y-1"/>
                                          </p:val>
                                        </p:tav>
                                        <p:tav tm="100000">
                                          <p:val>
                                            <p:strVal val="#ppt_y-(0.354*#ppt_w-0.172*#ppt_h)"/>
                                          </p:val>
                                        </p:tav>
                                      </p:tavLst>
                                    </p:anim>
                                    <p:anim calcmode="lin" valueType="num">
                                      <p:cBhvr>
                                        <p:cTn id="24" dur="156" decel="50000" autoRev="1" fill="hold">
                                          <p:stCondLst>
                                            <p:cond delay="455"/>
                                          </p:stCondLst>
                                        </p:cTn>
                                        <p:tgtEl>
                                          <p:spTgt spid="9">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5" dur="136" fill="hold">
                                          <p:stCondLst>
                                            <p:cond delay="864"/>
                                          </p:stCondLst>
                                        </p:cTn>
                                        <p:tgtEl>
                                          <p:spTgt spid="9">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8" presetClass="entr" presetSubtype="0" accel="50000" fill="hold" nodeType="clickEffect">
                                  <p:stCondLst>
                                    <p:cond delay="0"/>
                                  </p:stCondLst>
                                  <p:iterate type="lt">
                                    <p:tmPct val="50000"/>
                                  </p:iterate>
                                  <p:childTnLst>
                                    <p:set>
                                      <p:cBhvr>
                                        <p:cTn id="29" dur="1" fill="hold">
                                          <p:stCondLst>
                                            <p:cond delay="0"/>
                                          </p:stCondLst>
                                        </p:cTn>
                                        <p:tgtEl>
                                          <p:spTgt spid="9">
                                            <p:txEl>
                                              <p:pRg st="1" end="1"/>
                                            </p:txEl>
                                          </p:spTgt>
                                        </p:tgtEl>
                                        <p:attrNameLst>
                                          <p:attrName>style.visibility</p:attrName>
                                        </p:attrNameLst>
                                      </p:cBhvr>
                                      <p:to>
                                        <p:strVal val="visible"/>
                                      </p:to>
                                    </p:set>
                                    <p:set>
                                      <p:cBhvr>
                                        <p:cTn id="30" dur="455" fill="hold">
                                          <p:stCondLst>
                                            <p:cond delay="0"/>
                                          </p:stCondLst>
                                        </p:cTn>
                                        <p:tgtEl>
                                          <p:spTgt spid="9">
                                            <p:txEl>
                                              <p:pRg st="1" end="1"/>
                                            </p:txEl>
                                          </p:spTgt>
                                        </p:tgtEl>
                                        <p:attrNameLst>
                                          <p:attrName>style.rotation</p:attrName>
                                        </p:attrNameLst>
                                      </p:cBhvr>
                                      <p:to>
                                        <p:strVal val="-45.0"/>
                                      </p:to>
                                    </p:set>
                                    <p:anim calcmode="lin" valueType="num">
                                      <p:cBhvr>
                                        <p:cTn id="31" dur="455" fill="hold">
                                          <p:stCondLst>
                                            <p:cond delay="455"/>
                                          </p:stCondLst>
                                        </p:cTn>
                                        <p:tgtEl>
                                          <p:spTgt spid="9">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2" dur="455" fill="hold">
                                          <p:stCondLst>
                                            <p:cond delay="0"/>
                                          </p:stCondLst>
                                        </p:cTn>
                                        <p:tgtEl>
                                          <p:spTgt spid="9">
                                            <p:txEl>
                                              <p:pRg st="1" end="1"/>
                                            </p:txEl>
                                          </p:spTgt>
                                        </p:tgtEl>
                                        <p:attrNameLst>
                                          <p:attrName>ppt_y</p:attrName>
                                        </p:attrNameLst>
                                      </p:cBhvr>
                                      <p:tavLst>
                                        <p:tav tm="0">
                                          <p:val>
                                            <p:strVal val="#ppt_y-1"/>
                                          </p:val>
                                        </p:tav>
                                        <p:tav tm="100000">
                                          <p:val>
                                            <p:strVal val="#ppt_y-(0.354*#ppt_w-0.172*#ppt_h)"/>
                                          </p:val>
                                        </p:tav>
                                      </p:tavLst>
                                    </p:anim>
                                    <p:anim calcmode="lin" valueType="num">
                                      <p:cBhvr>
                                        <p:cTn id="33" dur="156" decel="50000" autoRev="1" fill="hold">
                                          <p:stCondLst>
                                            <p:cond delay="455"/>
                                          </p:stCondLst>
                                        </p:cTn>
                                        <p:tgtEl>
                                          <p:spTgt spid="9">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4" dur="136" fill="hold">
                                          <p:stCondLst>
                                            <p:cond delay="864"/>
                                          </p:stCondLst>
                                        </p:cTn>
                                        <p:tgtEl>
                                          <p:spTgt spid="9">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38" presetClass="entr" presetSubtype="0" accel="50000" fill="hold" nodeType="clickEffect">
                                  <p:stCondLst>
                                    <p:cond delay="0"/>
                                  </p:stCondLst>
                                  <p:iterate type="lt">
                                    <p:tmPct val="50000"/>
                                  </p:iterate>
                                  <p:childTnLst>
                                    <p:set>
                                      <p:cBhvr>
                                        <p:cTn id="38" dur="1" fill="hold">
                                          <p:stCondLst>
                                            <p:cond delay="0"/>
                                          </p:stCondLst>
                                        </p:cTn>
                                        <p:tgtEl>
                                          <p:spTgt spid="9">
                                            <p:txEl>
                                              <p:pRg st="2" end="2"/>
                                            </p:txEl>
                                          </p:spTgt>
                                        </p:tgtEl>
                                        <p:attrNameLst>
                                          <p:attrName>style.visibility</p:attrName>
                                        </p:attrNameLst>
                                      </p:cBhvr>
                                      <p:to>
                                        <p:strVal val="visible"/>
                                      </p:to>
                                    </p:set>
                                    <p:set>
                                      <p:cBhvr>
                                        <p:cTn id="39" dur="455" fill="hold">
                                          <p:stCondLst>
                                            <p:cond delay="0"/>
                                          </p:stCondLst>
                                        </p:cTn>
                                        <p:tgtEl>
                                          <p:spTgt spid="9">
                                            <p:txEl>
                                              <p:pRg st="2" end="2"/>
                                            </p:txEl>
                                          </p:spTgt>
                                        </p:tgtEl>
                                        <p:attrNameLst>
                                          <p:attrName>style.rotation</p:attrName>
                                        </p:attrNameLst>
                                      </p:cBhvr>
                                      <p:to>
                                        <p:strVal val="-45.0"/>
                                      </p:to>
                                    </p:set>
                                    <p:anim calcmode="lin" valueType="num">
                                      <p:cBhvr>
                                        <p:cTn id="40" dur="455" fill="hold">
                                          <p:stCondLst>
                                            <p:cond delay="455"/>
                                          </p:stCondLst>
                                        </p:cTn>
                                        <p:tgtEl>
                                          <p:spTgt spid="9">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1" dur="455" fill="hold">
                                          <p:stCondLst>
                                            <p:cond delay="0"/>
                                          </p:stCondLst>
                                        </p:cTn>
                                        <p:tgtEl>
                                          <p:spTgt spid="9">
                                            <p:txEl>
                                              <p:pRg st="2" end="2"/>
                                            </p:txEl>
                                          </p:spTgt>
                                        </p:tgtEl>
                                        <p:attrNameLst>
                                          <p:attrName>ppt_y</p:attrName>
                                        </p:attrNameLst>
                                      </p:cBhvr>
                                      <p:tavLst>
                                        <p:tav tm="0">
                                          <p:val>
                                            <p:strVal val="#ppt_y-1"/>
                                          </p:val>
                                        </p:tav>
                                        <p:tav tm="100000">
                                          <p:val>
                                            <p:strVal val="#ppt_y-(0.354*#ppt_w-0.172*#ppt_h)"/>
                                          </p:val>
                                        </p:tav>
                                      </p:tavLst>
                                    </p:anim>
                                    <p:anim calcmode="lin" valueType="num">
                                      <p:cBhvr>
                                        <p:cTn id="42" dur="156" decel="50000" autoRev="1" fill="hold">
                                          <p:stCondLst>
                                            <p:cond delay="455"/>
                                          </p:stCondLst>
                                        </p:cTn>
                                        <p:tgtEl>
                                          <p:spTgt spid="9">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3" dur="136" fill="hold">
                                          <p:stCondLst>
                                            <p:cond delay="864"/>
                                          </p:stCondLst>
                                        </p:cTn>
                                        <p:tgtEl>
                                          <p:spTgt spid="9">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La beauté des lions N° 1 par Land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La beauté des lions N° 1 par Lande</Template>
  <TotalTime>47</TotalTime>
  <Words>149</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La beauté des lions N° 1 par Lande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10</cp:revision>
  <dcterms:created xsi:type="dcterms:W3CDTF">2021-02-23T06:04:46Z</dcterms:created>
  <dcterms:modified xsi:type="dcterms:W3CDTF">2021-02-23T14:14:22Z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