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yrzs0rY1BXL/9Ae4kh/GA==" hashData="rO/RCj3L4EdAs5orei8362gpW4zYVKqjJYYreuad9WiWmKfgY+XAT341OnFjoRUGZECkhi4Kqwn+c6OSZsUV9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55" d="100"/>
          <a:sy n="55" d="100"/>
        </p:scale>
        <p:origin x="84"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N°2</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0209" r="-943" b="9545"/>
          <a:stretch/>
        </p:blipFill>
        <p:spPr>
          <a:xfrm>
            <a:off x="1230923" y="865625"/>
            <a:ext cx="9818077" cy="502522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5812" r="634" b="18965"/>
          <a:stretch/>
        </p:blipFill>
        <p:spPr>
          <a:xfrm>
            <a:off x="1242508" y="914401"/>
            <a:ext cx="9624784" cy="490610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1002" r="320" b="13077"/>
          <a:stretch/>
        </p:blipFill>
        <p:spPr>
          <a:xfrm>
            <a:off x="1266092" y="879232"/>
            <a:ext cx="9564001" cy="501161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154" b="64521"/>
          <a:stretch/>
        </p:blipFill>
        <p:spPr>
          <a:xfrm>
            <a:off x="1339361" y="840540"/>
            <a:ext cx="9527931" cy="506789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9102" r="-239" b="15150"/>
          <a:stretch/>
        </p:blipFill>
        <p:spPr>
          <a:xfrm>
            <a:off x="1189981" y="931984"/>
            <a:ext cx="9764026" cy="497644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r="-310" b="68774"/>
          <a:stretch/>
        </p:blipFill>
        <p:spPr>
          <a:xfrm>
            <a:off x="1165713" y="872845"/>
            <a:ext cx="9719164" cy="5070756"/>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30923" y="900112"/>
            <a:ext cx="9583615" cy="500502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45489" r="363" b="19642"/>
          <a:stretch/>
        </p:blipFill>
        <p:spPr>
          <a:xfrm>
            <a:off x="1178169" y="826478"/>
            <a:ext cx="9671539" cy="508195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1282" r="200" b="6411"/>
          <a:stretch/>
        </p:blipFill>
        <p:spPr>
          <a:xfrm>
            <a:off x="1248509" y="773723"/>
            <a:ext cx="9671538" cy="517252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5200" b="15989"/>
          <a:stretch/>
        </p:blipFill>
        <p:spPr>
          <a:xfrm>
            <a:off x="1195754" y="861646"/>
            <a:ext cx="9689123" cy="499403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3589" r="-519" b="14359"/>
          <a:stretch/>
        </p:blipFill>
        <p:spPr>
          <a:xfrm>
            <a:off x="1230923" y="931984"/>
            <a:ext cx="9689123" cy="494127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49</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2021-02-23T06:04:46Z</dcterms:created>
  <dcterms:modified xsi:type="dcterms:W3CDTF">2021-02-23T13:56:09Z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