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9" r:id="rId14"/>
    <p:sldId id="267"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Dhi/INZchd+G1hBz388Zuw==" hashData="VsOlJ/DVgyDxL7SmF3Ej109orvezP5svXcN4wjRVbIJt1CI5o3KTlAy5M1kCTU3II5xjLDFsRRnR/bbpYB9gm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82" autoAdjust="0"/>
    <p:restoredTop sz="94660"/>
  </p:normalViewPr>
  <p:slideViewPr>
    <p:cSldViewPr snapToGrid="0" showGuides="1">
      <p:cViewPr varScale="1">
        <p:scale>
          <a:sx n="75" d="100"/>
          <a:sy n="75" d="100"/>
        </p:scale>
        <p:origin x="29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F77A485-C0E0-44FD-80C5-2AE4C1C139B9}" type="datetimeFigureOut">
              <a:rPr lang="fr-FR" smtClean="0"/>
              <a:t>23/02/2021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AD811A6-CDC5-4748-A0D3-234B411E7086}" type="slidenum">
              <a:rPr lang="fr-FR" smtClean="0"/>
              <a:t>‹N°›</a:t>
            </a:fld>
            <a:endParaRPr lang="fr-FR"/>
          </a:p>
        </p:txBody>
      </p:sp>
    </p:spTree>
    <p:extLst>
      <p:ext uri="{BB962C8B-B14F-4D97-AF65-F5344CB8AC3E}">
        <p14:creationId xmlns:p14="http://schemas.microsoft.com/office/powerpoint/2010/main" val="24059985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a:t>
            </a:fld>
            <a:endParaRPr lang="fr-FR"/>
          </a:p>
        </p:txBody>
      </p:sp>
    </p:spTree>
    <p:extLst>
      <p:ext uri="{BB962C8B-B14F-4D97-AF65-F5344CB8AC3E}">
        <p14:creationId xmlns:p14="http://schemas.microsoft.com/office/powerpoint/2010/main" val="2437952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2</a:t>
            </a:fld>
            <a:endParaRPr lang="fr-FR"/>
          </a:p>
        </p:txBody>
      </p:sp>
    </p:spTree>
    <p:extLst>
      <p:ext uri="{BB962C8B-B14F-4D97-AF65-F5344CB8AC3E}">
        <p14:creationId xmlns:p14="http://schemas.microsoft.com/office/powerpoint/2010/main" val="1597240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3</a:t>
            </a:fld>
            <a:endParaRPr lang="fr-FR"/>
          </a:p>
        </p:txBody>
      </p:sp>
    </p:spTree>
    <p:extLst>
      <p:ext uri="{BB962C8B-B14F-4D97-AF65-F5344CB8AC3E}">
        <p14:creationId xmlns:p14="http://schemas.microsoft.com/office/powerpoint/2010/main" val="16038004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4</a:t>
            </a:fld>
            <a:endParaRPr lang="fr-FR"/>
          </a:p>
        </p:txBody>
      </p:sp>
    </p:spTree>
    <p:extLst>
      <p:ext uri="{BB962C8B-B14F-4D97-AF65-F5344CB8AC3E}">
        <p14:creationId xmlns:p14="http://schemas.microsoft.com/office/powerpoint/2010/main" val="23050139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5</a:t>
            </a:fld>
            <a:endParaRPr lang="fr-FR"/>
          </a:p>
        </p:txBody>
      </p:sp>
    </p:spTree>
    <p:extLst>
      <p:ext uri="{BB962C8B-B14F-4D97-AF65-F5344CB8AC3E}">
        <p14:creationId xmlns:p14="http://schemas.microsoft.com/office/powerpoint/2010/main" val="20394574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6</a:t>
            </a:fld>
            <a:endParaRPr lang="fr-FR"/>
          </a:p>
        </p:txBody>
      </p:sp>
    </p:spTree>
    <p:extLst>
      <p:ext uri="{BB962C8B-B14F-4D97-AF65-F5344CB8AC3E}">
        <p14:creationId xmlns:p14="http://schemas.microsoft.com/office/powerpoint/2010/main" val="28853083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7</a:t>
            </a:fld>
            <a:endParaRPr lang="fr-FR"/>
          </a:p>
        </p:txBody>
      </p:sp>
    </p:spTree>
    <p:extLst>
      <p:ext uri="{BB962C8B-B14F-4D97-AF65-F5344CB8AC3E}">
        <p14:creationId xmlns:p14="http://schemas.microsoft.com/office/powerpoint/2010/main" val="9303418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8</a:t>
            </a:fld>
            <a:endParaRPr lang="fr-FR"/>
          </a:p>
        </p:txBody>
      </p:sp>
    </p:spTree>
    <p:extLst>
      <p:ext uri="{BB962C8B-B14F-4D97-AF65-F5344CB8AC3E}">
        <p14:creationId xmlns:p14="http://schemas.microsoft.com/office/powerpoint/2010/main" val="33940581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9</a:t>
            </a:fld>
            <a:endParaRPr lang="fr-FR"/>
          </a:p>
        </p:txBody>
      </p:sp>
    </p:spTree>
    <p:extLst>
      <p:ext uri="{BB962C8B-B14F-4D97-AF65-F5344CB8AC3E}">
        <p14:creationId xmlns:p14="http://schemas.microsoft.com/office/powerpoint/2010/main" val="30652528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10</a:t>
            </a:fld>
            <a:endParaRPr lang="fr-FR"/>
          </a:p>
        </p:txBody>
      </p:sp>
    </p:spTree>
    <p:extLst>
      <p:ext uri="{BB962C8B-B14F-4D97-AF65-F5344CB8AC3E}">
        <p14:creationId xmlns:p14="http://schemas.microsoft.com/office/powerpoint/2010/main" val="11976943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11</a:t>
            </a:fld>
            <a:endParaRPr lang="fr-FR"/>
          </a:p>
        </p:txBody>
      </p:sp>
    </p:spTree>
    <p:extLst>
      <p:ext uri="{BB962C8B-B14F-4D97-AF65-F5344CB8AC3E}">
        <p14:creationId xmlns:p14="http://schemas.microsoft.com/office/powerpoint/2010/main" val="27119059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12</a:t>
            </a:fld>
            <a:endParaRPr lang="fr-FR"/>
          </a:p>
        </p:txBody>
      </p:sp>
    </p:spTree>
    <p:extLst>
      <p:ext uri="{BB962C8B-B14F-4D97-AF65-F5344CB8AC3E}">
        <p14:creationId xmlns:p14="http://schemas.microsoft.com/office/powerpoint/2010/main" val="4009036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13</a:t>
            </a:fld>
            <a:endParaRPr lang="fr-FR"/>
          </a:p>
        </p:txBody>
      </p:sp>
    </p:spTree>
    <p:extLst>
      <p:ext uri="{BB962C8B-B14F-4D97-AF65-F5344CB8AC3E}">
        <p14:creationId xmlns:p14="http://schemas.microsoft.com/office/powerpoint/2010/main" val="31367815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14</a:t>
            </a:fld>
            <a:endParaRPr lang="fr-FR"/>
          </a:p>
        </p:txBody>
      </p:sp>
    </p:spTree>
    <p:extLst>
      <p:ext uri="{BB962C8B-B14F-4D97-AF65-F5344CB8AC3E}">
        <p14:creationId xmlns:p14="http://schemas.microsoft.com/office/powerpoint/2010/main" val="23886134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15</a:t>
            </a:fld>
            <a:endParaRPr lang="fr-FR"/>
          </a:p>
        </p:txBody>
      </p:sp>
    </p:spTree>
    <p:extLst>
      <p:ext uri="{BB962C8B-B14F-4D97-AF65-F5344CB8AC3E}">
        <p14:creationId xmlns:p14="http://schemas.microsoft.com/office/powerpoint/2010/main" val="42847140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D10F412-0645-46E5-98E0-19A606937F1A}"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696720607"/>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77A99C8-3285-4BBF-A7AA-6C741377720A}"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3391993111"/>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74F91D3-A5CB-49E4-ACA8-C5F0D4FA3426}"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496414208"/>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749DDB37-9A63-4B4A-99D9-41BE64AFBC1F}" type="datetime1">
              <a:rPr lang="fr-FR" smtClean="0"/>
              <a:t>23/02/2021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713614927"/>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7D5A311-FEB9-493F-B6E3-D5A2C322FD20}" type="datetime1">
              <a:rPr lang="fr-FR" smtClean="0"/>
              <a:t>23/02/2021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2266265971"/>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2F4CF08E-95D4-4967-8631-68DC8BB014E2}" type="datetime1">
              <a:rPr lang="fr-FR" smtClean="0"/>
              <a:t>23/02/2021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344279661"/>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688E27C-7695-4937-AF47-9FCE7CB7C711}" type="datetime1">
              <a:rPr lang="fr-FR" smtClean="0"/>
              <a:t>23/02/2021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141215586"/>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95B6DBC-A32D-4C8B-9A49-150B5A61DA79}" type="datetime1">
              <a:rPr lang="fr-FR" smtClean="0"/>
              <a:t>23/02/2021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659919196"/>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247DDD2-154A-4DF2-B02F-CB196EE741FD}" type="datetime1">
              <a:rPr lang="fr-FR" smtClean="0"/>
              <a:t>23/02/2021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3453348633"/>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6C2ADBA-4C52-4C61-93A7-B41B069C04D5}"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184759185"/>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1044FC2-9839-4B9C-B9B9-ABC1BDF8492B}"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2860787168"/>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7000">
              <a:schemeClr val="accent6">
                <a:lumMod val="75000"/>
              </a:schemeClr>
            </a:gs>
            <a:gs pos="0">
              <a:schemeClr val="accent1">
                <a:lumMod val="5000"/>
                <a:lumOff val="95000"/>
              </a:schemeClr>
            </a:gs>
            <a:gs pos="64000">
              <a:schemeClr val="accent4">
                <a:lumMod val="60000"/>
                <a:lumOff val="40000"/>
              </a:schemeClr>
            </a:gs>
            <a:gs pos="87000">
              <a:schemeClr val="accent6">
                <a:lumMod val="50000"/>
              </a:schemeClr>
            </a:gs>
            <a:gs pos="100000">
              <a:srgbClr val="FFFF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23ACBC-7C41-43B6-B915-FD82692E6204}" type="datetime1">
              <a:rPr lang="fr-FR" smtClean="0"/>
              <a:t>23/02/2021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13EFDC-E2C6-4AC8-94F6-98B33F0BFA73}" type="slidenum">
              <a:rPr lang="fr-FR" smtClean="0"/>
              <a:t>‹N°›</a:t>
            </a:fld>
            <a:endParaRPr lang="fr-FR"/>
          </a:p>
        </p:txBody>
      </p:sp>
    </p:spTree>
    <p:extLst>
      <p:ext uri="{BB962C8B-B14F-4D97-AF65-F5344CB8AC3E}">
        <p14:creationId xmlns:p14="http://schemas.microsoft.com/office/powerpoint/2010/main" val="33444503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rotWithShape="1">
          <a:blip r:embed="rId4"/>
          <a:srcRect r="-198" b="15452"/>
          <a:stretch/>
        </p:blipFill>
        <p:spPr>
          <a:xfrm>
            <a:off x="1228724" y="850367"/>
            <a:ext cx="9727579" cy="5064658"/>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a:t>
            </a:fld>
            <a:endParaRPr lang="fr-FR" sz="2000" b="1" dirty="0">
              <a:ln>
                <a:solidFill>
                  <a:srgbClr val="FF0000"/>
                </a:solidFill>
              </a:ln>
              <a:solidFill>
                <a:srgbClr val="FFFF00"/>
              </a:solidFill>
              <a:latin typeface="Magneto" panose="04030805050802020D02" pitchFamily="82" charset="0"/>
            </a:endParaRPr>
          </a:p>
        </p:txBody>
      </p:sp>
      <p:sp>
        <p:nvSpPr>
          <p:cNvPr id="9" name="Rectangle 8"/>
          <p:cNvSpPr/>
          <p:nvPr/>
        </p:nvSpPr>
        <p:spPr>
          <a:xfrm>
            <a:off x="1736438" y="2653011"/>
            <a:ext cx="8627683" cy="1754326"/>
          </a:xfrm>
          <a:prstGeom prst="rect">
            <a:avLst/>
          </a:prstGeom>
          <a:noFill/>
        </p:spPr>
        <p:txBody>
          <a:bodyPr wrap="none" lIns="91440" tIns="45720" rIns="91440" bIns="45720">
            <a:spAutoFit/>
          </a:bodyPr>
          <a:lstStyle/>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Vivre en pleine nature</a:t>
            </a:r>
          </a:p>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 le rêve </a:t>
            </a: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N°10</a:t>
            </a:r>
            <a:endParaRPr lang="fr-FR" sz="5400" b="1" cap="none" spc="50" dirty="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4105292869"/>
      </p:ext>
    </p:extLst>
  </p:cSld>
  <p:clrMapOvr>
    <a:masterClrMapping/>
  </p:clrMapOvr>
  <mc:AlternateContent xmlns:mc="http://schemas.openxmlformats.org/markup-compatibility/2006">
    <mc:Choice xmlns:p14="http://schemas.microsoft.com/office/powerpoint/2010/main" Requires="p14">
      <p:transition spd="slow" p14:dur="5750" advTm="11000">
        <p:wedge/>
        <p:sndAc>
          <p:stSnd loop="1">
            <p:snd r:embed="rId3" name="MUSIQUE POLYNESIE musique plynésie.wav"/>
          </p:stSnd>
        </p:sndAc>
      </p:transition>
    </mc:Choice>
    <mc:Fallback>
      <p:transition spd="slow" advTm="11000">
        <p:wedge/>
        <p:sndAc>
          <p:stSnd loop="1">
            <p:snd r:embed="rId3" name="MUSIQUE POLYNESIE musique plynési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9">
                                            <p:txEl>
                                              <p:pRg st="0" end="0"/>
                                            </p:txEl>
                                          </p:spTgt>
                                        </p:tgtEl>
                                        <p:attrNameLst>
                                          <p:attrName>style.visibility</p:attrName>
                                        </p:attrNameLst>
                                      </p:cBhvr>
                                      <p:to>
                                        <p:strVal val="visible"/>
                                      </p:to>
                                    </p:set>
                                    <p:set>
                                      <p:cBhvr>
                                        <p:cTn id="21" dur="455" fill="hold">
                                          <p:stCondLst>
                                            <p:cond delay="0"/>
                                          </p:stCondLst>
                                        </p:cTn>
                                        <p:tgtEl>
                                          <p:spTgt spid="9">
                                            <p:txEl>
                                              <p:pRg st="0" end="0"/>
                                            </p:txEl>
                                          </p:spTgt>
                                        </p:tgtEl>
                                        <p:attrNameLst>
                                          <p:attrName>style.rotation</p:attrName>
                                        </p:attrNameLst>
                                      </p:cBhvr>
                                      <p:to>
                                        <p:strVal val="-45.0"/>
                                      </p:to>
                                    </p:set>
                                    <p:anim calcmode="lin" valueType="num">
                                      <p:cBhvr>
                                        <p:cTn id="22"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9">
                                            <p:txEl>
                                              <p:pRg st="1" end="1"/>
                                            </p:txEl>
                                          </p:spTgt>
                                        </p:tgtEl>
                                        <p:attrNameLst>
                                          <p:attrName>style.visibility</p:attrName>
                                        </p:attrNameLst>
                                      </p:cBhvr>
                                      <p:to>
                                        <p:strVal val="visible"/>
                                      </p:to>
                                    </p:set>
                                    <p:set>
                                      <p:cBhvr>
                                        <p:cTn id="30" dur="455" fill="hold">
                                          <p:stCondLst>
                                            <p:cond delay="0"/>
                                          </p:stCondLst>
                                        </p:cTn>
                                        <p:tgtEl>
                                          <p:spTgt spid="9">
                                            <p:txEl>
                                              <p:pRg st="1" end="1"/>
                                            </p:txEl>
                                          </p:spTgt>
                                        </p:tgtEl>
                                        <p:attrNameLst>
                                          <p:attrName>style.rotation</p:attrName>
                                        </p:attrNameLst>
                                      </p:cBhvr>
                                      <p:to>
                                        <p:strVal val="-45.0"/>
                                      </p:to>
                                    </p:set>
                                    <p:anim calcmode="lin" valueType="num">
                                      <p:cBhvr>
                                        <p:cTn id="31"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2</a:t>
            </a:fld>
            <a:endParaRPr lang="fr-FR" sz="2000" b="1" dirty="0">
              <a:ln>
                <a:solidFill>
                  <a:srgbClr val="FF0000"/>
                </a:solidFill>
              </a:ln>
              <a:solidFill>
                <a:srgbClr val="FFFF00"/>
              </a:solidFill>
              <a:latin typeface="Magneto" panose="04030805050802020D02" pitchFamily="82" charset="0"/>
            </a:endParaRPr>
          </a:p>
        </p:txBody>
      </p:sp>
      <p:sp>
        <p:nvSpPr>
          <p:cNvPr id="2" name="Rectangle 1"/>
          <p:cNvSpPr/>
          <p:nvPr/>
        </p:nvSpPr>
        <p:spPr>
          <a:xfrm>
            <a:off x="1485900" y="1166842"/>
            <a:ext cx="9115425" cy="4524315"/>
          </a:xfrm>
          <a:prstGeom prst="rect">
            <a:avLst/>
          </a:prstGeom>
        </p:spPr>
        <p:txBody>
          <a:bodyPr wrap="square">
            <a:spAutoFit/>
          </a:bodyPr>
          <a:lstStyle/>
          <a:p>
            <a:r>
              <a:rPr lang="fr-FR" sz="3600" b="1" dirty="0" smtClean="0">
                <a:ln>
                  <a:solidFill>
                    <a:srgbClr val="FF0000"/>
                  </a:solidFill>
                </a:ln>
                <a:solidFill>
                  <a:srgbClr val="FFC000"/>
                </a:solidFill>
                <a:effectLst>
                  <a:glow rad="228600">
                    <a:schemeClr val="accent6">
                      <a:satMod val="175000"/>
                      <a:alpha val="40000"/>
                    </a:schemeClr>
                  </a:glow>
                </a:effectLst>
                <a:latin typeface="Magneto" panose="04030805050802020D02" pitchFamily="82" charset="0"/>
              </a:rPr>
              <a:t>Alors que plus de la moitié de l’humanité habite désormais en ville, on observe une volonté grandissante chez le citoyen de retourner vivre au plus près de la nature. Mais le bonheur se trouve-t-il vraiment aux côtés d’un environnement naturel ?</a:t>
            </a:r>
            <a:endParaRPr lang="fr-FR" sz="3600" b="1" dirty="0">
              <a:ln>
                <a:solidFill>
                  <a:srgbClr val="FF0000"/>
                </a:solidFill>
              </a:ln>
              <a:solidFill>
                <a:srgbClr val="FFC000"/>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241934249"/>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3</a:t>
            </a:fld>
            <a:endParaRPr lang="fr-FR" sz="2000" b="1" dirty="0">
              <a:ln>
                <a:solidFill>
                  <a:srgbClr val="FF0000"/>
                </a:solidFill>
              </a:ln>
              <a:solidFill>
                <a:srgbClr val="FFFF00"/>
              </a:solidFill>
              <a:latin typeface="Magneto" panose="04030805050802020D02" pitchFamily="82" charset="0"/>
            </a:endParaRPr>
          </a:p>
        </p:txBody>
      </p:sp>
      <p:pic>
        <p:nvPicPr>
          <p:cNvPr id="2" name="Image 1"/>
          <p:cNvPicPr>
            <a:picLocks noChangeAspect="1"/>
          </p:cNvPicPr>
          <p:nvPr/>
        </p:nvPicPr>
        <p:blipFill rotWithShape="1">
          <a:blip r:embed="rId3"/>
          <a:srcRect t="21913" r="215"/>
          <a:stretch/>
        </p:blipFill>
        <p:spPr>
          <a:xfrm>
            <a:off x="1228726" y="843341"/>
            <a:ext cx="9739106" cy="5071684"/>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56309265"/>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4</a:t>
            </a:fld>
            <a:endParaRPr lang="fr-FR" sz="2000" b="1" dirty="0">
              <a:ln>
                <a:solidFill>
                  <a:srgbClr val="FF0000"/>
                </a:solidFill>
              </a:ln>
              <a:solidFill>
                <a:srgbClr val="FFFF00"/>
              </a:solidFill>
              <a:latin typeface="Magneto" panose="04030805050802020D02" pitchFamily="82" charset="0"/>
            </a:endParaRPr>
          </a:p>
        </p:txBody>
      </p:sp>
      <p:pic>
        <p:nvPicPr>
          <p:cNvPr id="2" name="Image 1"/>
          <p:cNvPicPr>
            <a:picLocks noChangeAspect="1"/>
          </p:cNvPicPr>
          <p:nvPr/>
        </p:nvPicPr>
        <p:blipFill rotWithShape="1">
          <a:blip r:embed="rId3"/>
          <a:srcRect t="21893" r="193"/>
          <a:stretch/>
        </p:blipFill>
        <p:spPr>
          <a:xfrm>
            <a:off x="1223461" y="900113"/>
            <a:ext cx="9635039" cy="5029200"/>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760200177"/>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21933" r="590"/>
          <a:stretch/>
        </p:blipFill>
        <p:spPr>
          <a:xfrm>
            <a:off x="1214438" y="885824"/>
            <a:ext cx="9629775" cy="5029699"/>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5</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348891790"/>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180" r="18615"/>
          <a:stretch/>
        </p:blipFill>
        <p:spPr>
          <a:xfrm>
            <a:off x="1223964" y="885825"/>
            <a:ext cx="9620250" cy="5034438"/>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6</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29493441"/>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5158" r="492" b="7238"/>
          <a:stretch/>
        </p:blipFill>
        <p:spPr>
          <a:xfrm>
            <a:off x="1219696" y="885825"/>
            <a:ext cx="9624517" cy="5014913"/>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7</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551081133"/>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21628" r="703"/>
          <a:stretch/>
        </p:blipFill>
        <p:spPr>
          <a:xfrm>
            <a:off x="1173480" y="857250"/>
            <a:ext cx="9685020" cy="5091112"/>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8</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179400453"/>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4943" r="450" b="18617"/>
          <a:stretch/>
        </p:blipFill>
        <p:spPr>
          <a:xfrm>
            <a:off x="1165715" y="885825"/>
            <a:ext cx="9721360" cy="4986338"/>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9</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803611128"/>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l="1" t="22363" r="-148"/>
          <a:stretch/>
        </p:blipFill>
        <p:spPr>
          <a:xfrm>
            <a:off x="1214437" y="900113"/>
            <a:ext cx="9701213" cy="5009754"/>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10</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654409838"/>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b="17602"/>
          <a:stretch/>
        </p:blipFill>
        <p:spPr>
          <a:xfrm>
            <a:off x="1238250" y="869156"/>
            <a:ext cx="9663113" cy="5045869"/>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11</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699362216"/>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11240"/>
          <a:stretch/>
        </p:blipFill>
        <p:spPr>
          <a:xfrm>
            <a:off x="1228726" y="828675"/>
            <a:ext cx="9672637" cy="5119085"/>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12</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017238285"/>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25969" r="267" b="4071"/>
          <a:stretch/>
        </p:blipFill>
        <p:spPr>
          <a:xfrm>
            <a:off x="1244917" y="871538"/>
            <a:ext cx="9613583" cy="5057775"/>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13</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2719296469"/>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24193" b="-2"/>
          <a:stretch/>
        </p:blipFill>
        <p:spPr>
          <a:xfrm>
            <a:off x="1228726" y="883337"/>
            <a:ext cx="9678526" cy="5071837"/>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14</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697343183"/>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rotWithShape="1">
          <a:blip r:embed="rId3"/>
          <a:srcRect r="-198" b="15452"/>
          <a:stretch/>
        </p:blipFill>
        <p:spPr>
          <a:xfrm>
            <a:off x="1228724" y="850367"/>
            <a:ext cx="9727579" cy="5064658"/>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15</a:t>
            </a:fld>
            <a:endParaRPr lang="fr-FR" sz="2000" b="1" dirty="0">
              <a:ln>
                <a:solidFill>
                  <a:srgbClr val="FF0000"/>
                </a:solidFill>
              </a:ln>
              <a:solidFill>
                <a:srgbClr val="FFFF00"/>
              </a:solidFill>
              <a:latin typeface="Magneto" panose="04030805050802020D02" pitchFamily="82" charset="0"/>
            </a:endParaRPr>
          </a:p>
        </p:txBody>
      </p:sp>
      <p:sp>
        <p:nvSpPr>
          <p:cNvPr id="9" name="Rectangle 8"/>
          <p:cNvSpPr/>
          <p:nvPr/>
        </p:nvSpPr>
        <p:spPr>
          <a:xfrm>
            <a:off x="1736438" y="2090034"/>
            <a:ext cx="8627683" cy="2585323"/>
          </a:xfrm>
          <a:prstGeom prst="rect">
            <a:avLst/>
          </a:prstGeom>
          <a:noFill/>
        </p:spPr>
        <p:txBody>
          <a:bodyPr wrap="none" lIns="91440" tIns="45720" rIns="91440" bIns="45720">
            <a:spAutoFit/>
          </a:bodyPr>
          <a:lstStyle/>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C’était</a:t>
            </a:r>
          </a:p>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Vivre en pleine nature</a:t>
            </a:r>
          </a:p>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 le rêve </a:t>
            </a:r>
            <a:endParaRPr lang="fr-FR" sz="5400" b="1" cap="none" spc="50" dirty="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524199446"/>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9">
                                            <p:txEl>
                                              <p:pRg st="0" end="0"/>
                                            </p:txEl>
                                          </p:spTgt>
                                        </p:tgtEl>
                                        <p:attrNameLst>
                                          <p:attrName>style.visibility</p:attrName>
                                        </p:attrNameLst>
                                      </p:cBhvr>
                                      <p:to>
                                        <p:strVal val="visible"/>
                                      </p:to>
                                    </p:set>
                                    <p:set>
                                      <p:cBhvr>
                                        <p:cTn id="21" dur="455" fill="hold">
                                          <p:stCondLst>
                                            <p:cond delay="0"/>
                                          </p:stCondLst>
                                        </p:cTn>
                                        <p:tgtEl>
                                          <p:spTgt spid="9">
                                            <p:txEl>
                                              <p:pRg st="0" end="0"/>
                                            </p:txEl>
                                          </p:spTgt>
                                        </p:tgtEl>
                                        <p:attrNameLst>
                                          <p:attrName>style.rotation</p:attrName>
                                        </p:attrNameLst>
                                      </p:cBhvr>
                                      <p:to>
                                        <p:strVal val="-45.0"/>
                                      </p:to>
                                    </p:set>
                                    <p:anim calcmode="lin" valueType="num">
                                      <p:cBhvr>
                                        <p:cTn id="22"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9">
                                            <p:txEl>
                                              <p:pRg st="1" end="1"/>
                                            </p:txEl>
                                          </p:spTgt>
                                        </p:tgtEl>
                                        <p:attrNameLst>
                                          <p:attrName>style.visibility</p:attrName>
                                        </p:attrNameLst>
                                      </p:cBhvr>
                                      <p:to>
                                        <p:strVal val="visible"/>
                                      </p:to>
                                    </p:set>
                                    <p:set>
                                      <p:cBhvr>
                                        <p:cTn id="30" dur="455" fill="hold">
                                          <p:stCondLst>
                                            <p:cond delay="0"/>
                                          </p:stCondLst>
                                        </p:cTn>
                                        <p:tgtEl>
                                          <p:spTgt spid="9">
                                            <p:txEl>
                                              <p:pRg st="1" end="1"/>
                                            </p:txEl>
                                          </p:spTgt>
                                        </p:tgtEl>
                                        <p:attrNameLst>
                                          <p:attrName>style.rotation</p:attrName>
                                        </p:attrNameLst>
                                      </p:cBhvr>
                                      <p:to>
                                        <p:strVal val="-45.0"/>
                                      </p:to>
                                    </p:set>
                                    <p:anim calcmode="lin" valueType="num">
                                      <p:cBhvr>
                                        <p:cTn id="31"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8" presetClass="entr" presetSubtype="0" accel="50000" fill="hold" nodeType="clickEffect">
                                  <p:stCondLst>
                                    <p:cond delay="0"/>
                                  </p:stCondLst>
                                  <p:iterate type="lt">
                                    <p:tmPct val="50000"/>
                                  </p:iterate>
                                  <p:childTnLst>
                                    <p:set>
                                      <p:cBhvr>
                                        <p:cTn id="38" dur="1" fill="hold">
                                          <p:stCondLst>
                                            <p:cond delay="0"/>
                                          </p:stCondLst>
                                        </p:cTn>
                                        <p:tgtEl>
                                          <p:spTgt spid="9">
                                            <p:txEl>
                                              <p:pRg st="2" end="2"/>
                                            </p:txEl>
                                          </p:spTgt>
                                        </p:tgtEl>
                                        <p:attrNameLst>
                                          <p:attrName>style.visibility</p:attrName>
                                        </p:attrNameLst>
                                      </p:cBhvr>
                                      <p:to>
                                        <p:strVal val="visible"/>
                                      </p:to>
                                    </p:set>
                                    <p:set>
                                      <p:cBhvr>
                                        <p:cTn id="39" dur="455" fill="hold">
                                          <p:stCondLst>
                                            <p:cond delay="0"/>
                                          </p:stCondLst>
                                        </p:cTn>
                                        <p:tgtEl>
                                          <p:spTgt spid="9">
                                            <p:txEl>
                                              <p:pRg st="2" end="2"/>
                                            </p:txEl>
                                          </p:spTgt>
                                        </p:tgtEl>
                                        <p:attrNameLst>
                                          <p:attrName>style.rotation</p:attrName>
                                        </p:attrNameLst>
                                      </p:cBhvr>
                                      <p:to>
                                        <p:strVal val="-45.0"/>
                                      </p:to>
                                    </p:set>
                                    <p:anim calcmode="lin" valueType="num">
                                      <p:cBhvr>
                                        <p:cTn id="40" dur="455" fill="hold">
                                          <p:stCondLst>
                                            <p:cond delay="455"/>
                                          </p:stCondLst>
                                        </p:cTn>
                                        <p:tgtEl>
                                          <p:spTgt spid="9">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1" dur="455" fill="hold">
                                          <p:stCondLst>
                                            <p:cond delay="0"/>
                                          </p:stCondLst>
                                        </p:cTn>
                                        <p:tgtEl>
                                          <p:spTgt spid="9">
                                            <p:txEl>
                                              <p:pRg st="2" end="2"/>
                                            </p:txEl>
                                          </p:spTgt>
                                        </p:tgtEl>
                                        <p:attrNameLst>
                                          <p:attrName>ppt_y</p:attrName>
                                        </p:attrNameLst>
                                      </p:cBhvr>
                                      <p:tavLst>
                                        <p:tav tm="0">
                                          <p:val>
                                            <p:strVal val="#ppt_y-1"/>
                                          </p:val>
                                        </p:tav>
                                        <p:tav tm="100000">
                                          <p:val>
                                            <p:strVal val="#ppt_y-(0.354*#ppt_w-0.172*#ppt_h)"/>
                                          </p:val>
                                        </p:tav>
                                      </p:tavLst>
                                    </p:anim>
                                    <p:anim calcmode="lin" valueType="num">
                                      <p:cBhvr>
                                        <p:cTn id="42" dur="156" decel="50000" autoRev="1" fill="hold">
                                          <p:stCondLst>
                                            <p:cond delay="455"/>
                                          </p:stCondLst>
                                        </p:cTn>
                                        <p:tgtEl>
                                          <p:spTgt spid="9">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43" dur="136" fill="hold">
                                          <p:stCondLst>
                                            <p:cond delay="864"/>
                                          </p:stCondLst>
                                        </p:cTn>
                                        <p:tgtEl>
                                          <p:spTgt spid="9">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La beauté des lions N° 1 par Land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La beauté des lions N° 1 par Lande</Template>
  <TotalTime>45</TotalTime>
  <Words>149</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La beauté des lions N° 1 par Lande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2021-02-23T06:04:46Z</dcterms:created>
  <dcterms:modified xsi:type="dcterms:W3CDTF">2021-02-23T18:17:40Z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