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HcnfIXgKvyFwqDx+ec0Nvg==" hashData="IDosqyhldHMU175suJzzYg4Vt9Em/pA8n6T6kNouk5UgunJ78ncVdcqk+n/O2yGp38iG5Ye0bkcD8r7ZvCQp4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82" autoAdjust="0"/>
    <p:restoredTop sz="94660"/>
  </p:normalViewPr>
  <p:slideViewPr>
    <p:cSldViewPr snapToGrid="0" showGuides="1">
      <p:cViewPr varScale="1">
        <p:scale>
          <a:sx n="75" d="100"/>
          <a:sy n="75" d="100"/>
        </p:scale>
        <p:origin x="294"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F77A485-C0E0-44FD-80C5-2AE4C1C139B9}" type="datetimeFigureOut">
              <a:rPr lang="fr-FR" smtClean="0"/>
              <a:t>23/02/2021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AD811A6-CDC5-4748-A0D3-234B411E7086}" type="slidenum">
              <a:rPr lang="fr-FR" smtClean="0"/>
              <a:t>‹N°›</a:t>
            </a:fld>
            <a:endParaRPr lang="fr-FR"/>
          </a:p>
        </p:txBody>
      </p:sp>
    </p:spTree>
    <p:extLst>
      <p:ext uri="{BB962C8B-B14F-4D97-AF65-F5344CB8AC3E}">
        <p14:creationId xmlns:p14="http://schemas.microsoft.com/office/powerpoint/2010/main" val="24059985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1</a:t>
            </a:fld>
            <a:endParaRPr lang="fr-FR"/>
          </a:p>
        </p:txBody>
      </p:sp>
    </p:spTree>
    <p:extLst>
      <p:ext uri="{BB962C8B-B14F-4D97-AF65-F5344CB8AC3E}">
        <p14:creationId xmlns:p14="http://schemas.microsoft.com/office/powerpoint/2010/main" val="2437952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2</a:t>
            </a:fld>
            <a:endParaRPr lang="fr-FR"/>
          </a:p>
        </p:txBody>
      </p:sp>
    </p:spTree>
    <p:extLst>
      <p:ext uri="{BB962C8B-B14F-4D97-AF65-F5344CB8AC3E}">
        <p14:creationId xmlns:p14="http://schemas.microsoft.com/office/powerpoint/2010/main" val="1597240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3</a:t>
            </a:fld>
            <a:endParaRPr lang="fr-FR"/>
          </a:p>
        </p:txBody>
      </p:sp>
    </p:spTree>
    <p:extLst>
      <p:ext uri="{BB962C8B-B14F-4D97-AF65-F5344CB8AC3E}">
        <p14:creationId xmlns:p14="http://schemas.microsoft.com/office/powerpoint/2010/main" val="16038004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4</a:t>
            </a:fld>
            <a:endParaRPr lang="fr-FR"/>
          </a:p>
        </p:txBody>
      </p:sp>
    </p:spTree>
    <p:extLst>
      <p:ext uri="{BB962C8B-B14F-4D97-AF65-F5344CB8AC3E}">
        <p14:creationId xmlns:p14="http://schemas.microsoft.com/office/powerpoint/2010/main" val="23050139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5</a:t>
            </a:fld>
            <a:endParaRPr lang="fr-FR"/>
          </a:p>
        </p:txBody>
      </p:sp>
    </p:spTree>
    <p:extLst>
      <p:ext uri="{BB962C8B-B14F-4D97-AF65-F5344CB8AC3E}">
        <p14:creationId xmlns:p14="http://schemas.microsoft.com/office/powerpoint/2010/main" val="20394574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6</a:t>
            </a:fld>
            <a:endParaRPr lang="fr-FR"/>
          </a:p>
        </p:txBody>
      </p:sp>
    </p:spTree>
    <p:extLst>
      <p:ext uri="{BB962C8B-B14F-4D97-AF65-F5344CB8AC3E}">
        <p14:creationId xmlns:p14="http://schemas.microsoft.com/office/powerpoint/2010/main" val="28853083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7</a:t>
            </a:fld>
            <a:endParaRPr lang="fr-FR"/>
          </a:p>
        </p:txBody>
      </p:sp>
    </p:spTree>
    <p:extLst>
      <p:ext uri="{BB962C8B-B14F-4D97-AF65-F5344CB8AC3E}">
        <p14:creationId xmlns:p14="http://schemas.microsoft.com/office/powerpoint/2010/main" val="9303418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8</a:t>
            </a:fld>
            <a:endParaRPr lang="fr-FR"/>
          </a:p>
        </p:txBody>
      </p:sp>
    </p:spTree>
    <p:extLst>
      <p:ext uri="{BB962C8B-B14F-4D97-AF65-F5344CB8AC3E}">
        <p14:creationId xmlns:p14="http://schemas.microsoft.com/office/powerpoint/2010/main" val="33940581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9</a:t>
            </a:fld>
            <a:endParaRPr lang="fr-FR"/>
          </a:p>
        </p:txBody>
      </p:sp>
    </p:spTree>
    <p:extLst>
      <p:ext uri="{BB962C8B-B14F-4D97-AF65-F5344CB8AC3E}">
        <p14:creationId xmlns:p14="http://schemas.microsoft.com/office/powerpoint/2010/main" val="306525286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10</a:t>
            </a:fld>
            <a:endParaRPr lang="fr-FR"/>
          </a:p>
        </p:txBody>
      </p:sp>
    </p:spTree>
    <p:extLst>
      <p:ext uri="{BB962C8B-B14F-4D97-AF65-F5344CB8AC3E}">
        <p14:creationId xmlns:p14="http://schemas.microsoft.com/office/powerpoint/2010/main" val="11976943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11</a:t>
            </a:fld>
            <a:endParaRPr lang="fr-FR"/>
          </a:p>
        </p:txBody>
      </p:sp>
    </p:spTree>
    <p:extLst>
      <p:ext uri="{BB962C8B-B14F-4D97-AF65-F5344CB8AC3E}">
        <p14:creationId xmlns:p14="http://schemas.microsoft.com/office/powerpoint/2010/main" val="27119059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12</a:t>
            </a:fld>
            <a:endParaRPr lang="fr-FR"/>
          </a:p>
        </p:txBody>
      </p:sp>
    </p:spTree>
    <p:extLst>
      <p:ext uri="{BB962C8B-B14F-4D97-AF65-F5344CB8AC3E}">
        <p14:creationId xmlns:p14="http://schemas.microsoft.com/office/powerpoint/2010/main" val="238861348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13</a:t>
            </a:fld>
            <a:endParaRPr lang="fr-FR"/>
          </a:p>
        </p:txBody>
      </p:sp>
    </p:spTree>
    <p:extLst>
      <p:ext uri="{BB962C8B-B14F-4D97-AF65-F5344CB8AC3E}">
        <p14:creationId xmlns:p14="http://schemas.microsoft.com/office/powerpoint/2010/main" val="40090362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14</a:t>
            </a:fld>
            <a:endParaRPr lang="fr-FR"/>
          </a:p>
        </p:txBody>
      </p:sp>
    </p:spTree>
    <p:extLst>
      <p:ext uri="{BB962C8B-B14F-4D97-AF65-F5344CB8AC3E}">
        <p14:creationId xmlns:p14="http://schemas.microsoft.com/office/powerpoint/2010/main" val="313678153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15</a:t>
            </a:fld>
            <a:endParaRPr lang="fr-FR"/>
          </a:p>
        </p:txBody>
      </p:sp>
    </p:spTree>
    <p:extLst>
      <p:ext uri="{BB962C8B-B14F-4D97-AF65-F5344CB8AC3E}">
        <p14:creationId xmlns:p14="http://schemas.microsoft.com/office/powerpoint/2010/main" val="180871483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5D10F412-0645-46E5-98E0-19A606937F1A}" type="datetime1">
              <a:rPr lang="fr-FR" smtClean="0"/>
              <a:t>23/02/2021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696720607"/>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77A99C8-3285-4BBF-A7AA-6C741377720A}" type="datetime1">
              <a:rPr lang="fr-FR" smtClean="0"/>
              <a:t>23/02/2021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3391993111"/>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074F91D3-A5CB-49E4-ACA8-C5F0D4FA3426}" type="datetime1">
              <a:rPr lang="fr-FR" smtClean="0"/>
              <a:t>23/02/2021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496414208"/>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749DDB37-9A63-4B4A-99D9-41BE64AFBC1F}" type="datetime1">
              <a:rPr lang="fr-FR" smtClean="0"/>
              <a:t>23/02/2021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1713614927"/>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27D5A311-FEB9-493F-B6E3-D5A2C322FD20}" type="datetime1">
              <a:rPr lang="fr-FR" smtClean="0"/>
              <a:t>23/02/2021</a:t>
            </a:fld>
            <a:endParaRPr lang="fr-FR"/>
          </a:p>
        </p:txBody>
      </p:sp>
      <p:sp>
        <p:nvSpPr>
          <p:cNvPr id="8" name="Espace réservé du pied de page 7"/>
          <p:cNvSpPr>
            <a:spLocks noGrp="1"/>
          </p:cNvSpPr>
          <p:nvPr>
            <p:ph type="ftr" sz="quarter" idx="11"/>
          </p:nvPr>
        </p:nvSpPr>
        <p:spPr/>
        <p:txBody>
          <a:bodyPr/>
          <a:lstStyle/>
          <a:p>
            <a:r>
              <a:rPr lang="fr-FR" smtClean="0"/>
              <a:t>PPS   Lande   2021</a:t>
            </a:r>
            <a:endParaRPr lang="fr-FR"/>
          </a:p>
        </p:txBody>
      </p:sp>
      <p:sp>
        <p:nvSpPr>
          <p:cNvPr id="9" name="Espace réservé du numéro de diapositive 8"/>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2266265971"/>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2F4CF08E-95D4-4967-8631-68DC8BB014E2}" type="datetime1">
              <a:rPr lang="fr-FR" smtClean="0"/>
              <a:t>23/02/2021</a:t>
            </a:fld>
            <a:endParaRPr lang="fr-FR"/>
          </a:p>
        </p:txBody>
      </p:sp>
      <p:sp>
        <p:nvSpPr>
          <p:cNvPr id="4" name="Espace réservé du pied de page 3"/>
          <p:cNvSpPr>
            <a:spLocks noGrp="1"/>
          </p:cNvSpPr>
          <p:nvPr>
            <p:ph type="ftr" sz="quarter" idx="11"/>
          </p:nvPr>
        </p:nvSpPr>
        <p:spPr/>
        <p:txBody>
          <a:bodyPr/>
          <a:lstStyle/>
          <a:p>
            <a:r>
              <a:rPr lang="fr-FR" smtClean="0"/>
              <a:t>PPS   Lande   2021</a:t>
            </a:r>
            <a:endParaRPr lang="fr-FR"/>
          </a:p>
        </p:txBody>
      </p:sp>
      <p:sp>
        <p:nvSpPr>
          <p:cNvPr id="5" name="Espace réservé du numéro de diapositive 4"/>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1344279661"/>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5688E27C-7695-4937-AF47-9FCE7CB7C711}" type="datetime1">
              <a:rPr lang="fr-FR" smtClean="0"/>
              <a:t>23/02/2021</a:t>
            </a:fld>
            <a:endParaRPr lang="fr-FR"/>
          </a:p>
        </p:txBody>
      </p:sp>
      <p:sp>
        <p:nvSpPr>
          <p:cNvPr id="3" name="Espace réservé du pied de page 2"/>
          <p:cNvSpPr>
            <a:spLocks noGrp="1"/>
          </p:cNvSpPr>
          <p:nvPr>
            <p:ph type="ftr" sz="quarter" idx="11"/>
          </p:nvPr>
        </p:nvSpPr>
        <p:spPr/>
        <p:txBody>
          <a:bodyPr/>
          <a:lstStyle/>
          <a:p>
            <a:r>
              <a:rPr lang="fr-FR" smtClean="0"/>
              <a:t>PPS   Lande   2021</a:t>
            </a:r>
            <a:endParaRPr lang="fr-FR"/>
          </a:p>
        </p:txBody>
      </p:sp>
      <p:sp>
        <p:nvSpPr>
          <p:cNvPr id="4" name="Espace réservé du numéro de diapositive 3"/>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1141215586"/>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C95B6DBC-A32D-4C8B-9A49-150B5A61DA79}" type="datetime1">
              <a:rPr lang="fr-FR" smtClean="0"/>
              <a:t>23/02/2021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1659919196"/>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C247DDD2-154A-4DF2-B02F-CB196EE741FD}" type="datetime1">
              <a:rPr lang="fr-FR" smtClean="0"/>
              <a:t>23/02/2021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3453348633"/>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6C2ADBA-4C52-4C61-93A7-B41B069C04D5}" type="datetime1">
              <a:rPr lang="fr-FR" smtClean="0"/>
              <a:t>23/02/2021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1184759185"/>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1044FC2-9839-4B9C-B9B9-ABC1BDF8492B}" type="datetime1">
              <a:rPr lang="fr-FR" smtClean="0"/>
              <a:t>23/02/2021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2860787168"/>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77000">
              <a:schemeClr val="accent6">
                <a:lumMod val="75000"/>
              </a:schemeClr>
            </a:gs>
            <a:gs pos="0">
              <a:schemeClr val="accent1">
                <a:lumMod val="5000"/>
                <a:lumOff val="95000"/>
              </a:schemeClr>
            </a:gs>
            <a:gs pos="64000">
              <a:schemeClr val="accent4">
                <a:lumMod val="60000"/>
                <a:lumOff val="40000"/>
              </a:schemeClr>
            </a:gs>
            <a:gs pos="87000">
              <a:schemeClr val="accent6">
                <a:lumMod val="50000"/>
              </a:schemeClr>
            </a:gs>
            <a:gs pos="100000">
              <a:srgbClr val="FFFF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023ACBC-7C41-43B6-B915-FD82692E6204}" type="datetime1">
              <a:rPr lang="fr-FR" smtClean="0"/>
              <a:t>23/02/2021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613EFDC-E2C6-4AC8-94F6-98B33F0BFA73}" type="slidenum">
              <a:rPr lang="fr-FR" smtClean="0"/>
              <a:t>‹N°›</a:t>
            </a:fld>
            <a:endParaRPr lang="fr-FR"/>
          </a:p>
        </p:txBody>
      </p:sp>
    </p:spTree>
    <p:extLst>
      <p:ext uri="{BB962C8B-B14F-4D97-AF65-F5344CB8AC3E}">
        <p14:creationId xmlns:p14="http://schemas.microsoft.com/office/powerpoint/2010/main" val="334445033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 7"/>
          <p:cNvPicPr>
            <a:picLocks noChangeAspect="1"/>
          </p:cNvPicPr>
          <p:nvPr/>
        </p:nvPicPr>
        <p:blipFill rotWithShape="1">
          <a:blip r:embed="rId4"/>
          <a:srcRect r="-198" b="15452"/>
          <a:stretch/>
        </p:blipFill>
        <p:spPr>
          <a:xfrm>
            <a:off x="1228724" y="850367"/>
            <a:ext cx="9727579" cy="5064658"/>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1</a:t>
            </a:fld>
            <a:endParaRPr lang="fr-FR" sz="2000" b="1" dirty="0">
              <a:ln>
                <a:solidFill>
                  <a:srgbClr val="FF0000"/>
                </a:solidFill>
              </a:ln>
              <a:solidFill>
                <a:srgbClr val="FFFF00"/>
              </a:solidFill>
              <a:latin typeface="Magneto" panose="04030805050802020D02" pitchFamily="82" charset="0"/>
            </a:endParaRPr>
          </a:p>
        </p:txBody>
      </p:sp>
      <p:sp>
        <p:nvSpPr>
          <p:cNvPr id="9" name="Rectangle 8"/>
          <p:cNvSpPr/>
          <p:nvPr/>
        </p:nvSpPr>
        <p:spPr>
          <a:xfrm>
            <a:off x="1736438" y="2653011"/>
            <a:ext cx="8627683" cy="1754326"/>
          </a:xfrm>
          <a:prstGeom prst="rect">
            <a:avLst/>
          </a:prstGeom>
          <a:noFill/>
        </p:spPr>
        <p:txBody>
          <a:bodyPr wrap="none" lIns="91440" tIns="45720" rIns="91440" bIns="45720">
            <a:spAutoFit/>
          </a:bodyPr>
          <a:lstStyle/>
          <a:p>
            <a:pPr algn="ctr"/>
            <a:r>
              <a:rPr lang="fr-FR" sz="5400" b="1" cap="none" spc="50" dirty="0" smtClean="0">
                <a:ln w="0">
                  <a:solidFill>
                    <a:srgbClr val="FF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rPr>
              <a:t>Vivre en pleine nature</a:t>
            </a:r>
          </a:p>
          <a:p>
            <a:pPr algn="ctr"/>
            <a:r>
              <a:rPr lang="fr-FR" sz="5400" b="1" cap="none" spc="50" dirty="0" smtClean="0">
                <a:ln w="0">
                  <a:solidFill>
                    <a:srgbClr val="FF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rPr>
              <a:t> le rêve N°1</a:t>
            </a:r>
            <a:endParaRPr lang="fr-FR" sz="5400" b="1" cap="none" spc="50" dirty="0">
              <a:ln w="0">
                <a:solidFill>
                  <a:srgbClr val="FF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endParaRPr>
          </a:p>
        </p:txBody>
      </p:sp>
    </p:spTree>
    <p:extLst>
      <p:ext uri="{BB962C8B-B14F-4D97-AF65-F5344CB8AC3E}">
        <p14:creationId xmlns:p14="http://schemas.microsoft.com/office/powerpoint/2010/main" val="4105292869"/>
      </p:ext>
    </p:extLst>
  </p:cSld>
  <p:clrMapOvr>
    <a:masterClrMapping/>
  </p:clrMapOvr>
  <mc:AlternateContent xmlns:mc="http://schemas.openxmlformats.org/markup-compatibility/2006">
    <mc:Choice xmlns:p14="http://schemas.microsoft.com/office/powerpoint/2010/main" Requires="p14">
      <p:transition spd="slow" p14:dur="5750" advTm="11000">
        <p:wedge/>
        <p:sndAc>
          <p:stSnd loop="1">
            <p:snd r:embed="rId3" name="MUSIQUE POLYNESIE musique plynésie.wav"/>
          </p:stSnd>
        </p:sndAc>
      </p:transition>
    </mc:Choice>
    <mc:Fallback>
      <p:transition spd="slow" advTm="11000">
        <p:wedge/>
        <p:sndAc>
          <p:stSnd loop="1">
            <p:snd r:embed="rId3" name="MUSIQUE POLYNESIE musique plynési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38" presetClass="entr" presetSubtype="0" accel="50000" fill="hold" nodeType="clickEffect">
                                  <p:stCondLst>
                                    <p:cond delay="0"/>
                                  </p:stCondLst>
                                  <p:iterate type="lt">
                                    <p:tmPct val="50000"/>
                                  </p:iterate>
                                  <p:childTnLst>
                                    <p:set>
                                      <p:cBhvr>
                                        <p:cTn id="20" dur="1" fill="hold">
                                          <p:stCondLst>
                                            <p:cond delay="0"/>
                                          </p:stCondLst>
                                        </p:cTn>
                                        <p:tgtEl>
                                          <p:spTgt spid="9">
                                            <p:txEl>
                                              <p:pRg st="0" end="0"/>
                                            </p:txEl>
                                          </p:spTgt>
                                        </p:tgtEl>
                                        <p:attrNameLst>
                                          <p:attrName>style.visibility</p:attrName>
                                        </p:attrNameLst>
                                      </p:cBhvr>
                                      <p:to>
                                        <p:strVal val="visible"/>
                                      </p:to>
                                    </p:set>
                                    <p:set>
                                      <p:cBhvr>
                                        <p:cTn id="21" dur="455" fill="hold">
                                          <p:stCondLst>
                                            <p:cond delay="0"/>
                                          </p:stCondLst>
                                        </p:cTn>
                                        <p:tgtEl>
                                          <p:spTgt spid="9">
                                            <p:txEl>
                                              <p:pRg st="0" end="0"/>
                                            </p:txEl>
                                          </p:spTgt>
                                        </p:tgtEl>
                                        <p:attrNameLst>
                                          <p:attrName>style.rotation</p:attrName>
                                        </p:attrNameLst>
                                      </p:cBhvr>
                                      <p:to>
                                        <p:strVal val="-45.0"/>
                                      </p:to>
                                    </p:set>
                                    <p:anim calcmode="lin" valueType="num">
                                      <p:cBhvr>
                                        <p:cTn id="22" dur="455" fill="hold">
                                          <p:stCondLst>
                                            <p:cond delay="455"/>
                                          </p:stCondLst>
                                        </p:cTn>
                                        <p:tgtEl>
                                          <p:spTgt spid="9">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3" dur="455" fill="hold">
                                          <p:stCondLst>
                                            <p:cond delay="0"/>
                                          </p:stCondLst>
                                        </p:cTn>
                                        <p:tgtEl>
                                          <p:spTgt spid="9">
                                            <p:txEl>
                                              <p:pRg st="0" end="0"/>
                                            </p:txEl>
                                          </p:spTgt>
                                        </p:tgtEl>
                                        <p:attrNameLst>
                                          <p:attrName>ppt_y</p:attrName>
                                        </p:attrNameLst>
                                      </p:cBhvr>
                                      <p:tavLst>
                                        <p:tav tm="0">
                                          <p:val>
                                            <p:strVal val="#ppt_y-1"/>
                                          </p:val>
                                        </p:tav>
                                        <p:tav tm="100000">
                                          <p:val>
                                            <p:strVal val="#ppt_y-(0.354*#ppt_w-0.172*#ppt_h)"/>
                                          </p:val>
                                        </p:tav>
                                      </p:tavLst>
                                    </p:anim>
                                    <p:anim calcmode="lin" valueType="num">
                                      <p:cBhvr>
                                        <p:cTn id="24" dur="156" decel="50000" autoRev="1" fill="hold">
                                          <p:stCondLst>
                                            <p:cond delay="455"/>
                                          </p:stCondLst>
                                        </p:cTn>
                                        <p:tgtEl>
                                          <p:spTgt spid="9">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5" dur="136" fill="hold">
                                          <p:stCondLst>
                                            <p:cond delay="864"/>
                                          </p:stCondLst>
                                        </p:cTn>
                                        <p:tgtEl>
                                          <p:spTgt spid="9">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38" presetClass="entr" presetSubtype="0" accel="50000" fill="hold" nodeType="clickEffect">
                                  <p:stCondLst>
                                    <p:cond delay="0"/>
                                  </p:stCondLst>
                                  <p:iterate type="lt">
                                    <p:tmPct val="50000"/>
                                  </p:iterate>
                                  <p:childTnLst>
                                    <p:set>
                                      <p:cBhvr>
                                        <p:cTn id="29" dur="1" fill="hold">
                                          <p:stCondLst>
                                            <p:cond delay="0"/>
                                          </p:stCondLst>
                                        </p:cTn>
                                        <p:tgtEl>
                                          <p:spTgt spid="9">
                                            <p:txEl>
                                              <p:pRg st="1" end="1"/>
                                            </p:txEl>
                                          </p:spTgt>
                                        </p:tgtEl>
                                        <p:attrNameLst>
                                          <p:attrName>style.visibility</p:attrName>
                                        </p:attrNameLst>
                                      </p:cBhvr>
                                      <p:to>
                                        <p:strVal val="visible"/>
                                      </p:to>
                                    </p:set>
                                    <p:set>
                                      <p:cBhvr>
                                        <p:cTn id="30" dur="455" fill="hold">
                                          <p:stCondLst>
                                            <p:cond delay="0"/>
                                          </p:stCondLst>
                                        </p:cTn>
                                        <p:tgtEl>
                                          <p:spTgt spid="9">
                                            <p:txEl>
                                              <p:pRg st="1" end="1"/>
                                            </p:txEl>
                                          </p:spTgt>
                                        </p:tgtEl>
                                        <p:attrNameLst>
                                          <p:attrName>style.rotation</p:attrName>
                                        </p:attrNameLst>
                                      </p:cBhvr>
                                      <p:to>
                                        <p:strVal val="-45.0"/>
                                      </p:to>
                                    </p:set>
                                    <p:anim calcmode="lin" valueType="num">
                                      <p:cBhvr>
                                        <p:cTn id="31" dur="455" fill="hold">
                                          <p:stCondLst>
                                            <p:cond delay="455"/>
                                          </p:stCondLst>
                                        </p:cTn>
                                        <p:tgtEl>
                                          <p:spTgt spid="9">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2" dur="455" fill="hold">
                                          <p:stCondLst>
                                            <p:cond delay="0"/>
                                          </p:stCondLst>
                                        </p:cTn>
                                        <p:tgtEl>
                                          <p:spTgt spid="9">
                                            <p:txEl>
                                              <p:pRg st="1" end="1"/>
                                            </p:txEl>
                                          </p:spTgt>
                                        </p:tgtEl>
                                        <p:attrNameLst>
                                          <p:attrName>ppt_y</p:attrName>
                                        </p:attrNameLst>
                                      </p:cBhvr>
                                      <p:tavLst>
                                        <p:tav tm="0">
                                          <p:val>
                                            <p:strVal val="#ppt_y-1"/>
                                          </p:val>
                                        </p:tav>
                                        <p:tav tm="100000">
                                          <p:val>
                                            <p:strVal val="#ppt_y-(0.354*#ppt_w-0.172*#ppt_h)"/>
                                          </p:val>
                                        </p:tav>
                                      </p:tavLst>
                                    </p:anim>
                                    <p:anim calcmode="lin" valueType="num">
                                      <p:cBhvr>
                                        <p:cTn id="33" dur="156" decel="50000" autoRev="1" fill="hold">
                                          <p:stCondLst>
                                            <p:cond delay="455"/>
                                          </p:stCondLst>
                                        </p:cTn>
                                        <p:tgtEl>
                                          <p:spTgt spid="9">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4" dur="136" fill="hold">
                                          <p:stCondLst>
                                            <p:cond delay="864"/>
                                          </p:stCondLst>
                                        </p:cTn>
                                        <p:tgtEl>
                                          <p:spTgt spid="9">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2</a:t>
            </a:fld>
            <a:endParaRPr lang="fr-FR" sz="2000" b="1" dirty="0">
              <a:ln>
                <a:solidFill>
                  <a:srgbClr val="FF0000"/>
                </a:solidFill>
              </a:ln>
              <a:solidFill>
                <a:srgbClr val="FFFF00"/>
              </a:solidFill>
              <a:latin typeface="Magneto" panose="04030805050802020D02" pitchFamily="82" charset="0"/>
            </a:endParaRPr>
          </a:p>
        </p:txBody>
      </p:sp>
      <p:sp>
        <p:nvSpPr>
          <p:cNvPr id="2" name="Rectangle 1"/>
          <p:cNvSpPr/>
          <p:nvPr/>
        </p:nvSpPr>
        <p:spPr>
          <a:xfrm>
            <a:off x="1485900" y="1166842"/>
            <a:ext cx="9115425" cy="4524315"/>
          </a:xfrm>
          <a:prstGeom prst="rect">
            <a:avLst/>
          </a:prstGeom>
        </p:spPr>
        <p:txBody>
          <a:bodyPr wrap="square">
            <a:spAutoFit/>
          </a:bodyPr>
          <a:lstStyle/>
          <a:p>
            <a:r>
              <a:rPr lang="fr-FR" sz="3600" b="1" dirty="0" smtClean="0">
                <a:ln>
                  <a:solidFill>
                    <a:srgbClr val="FF0000"/>
                  </a:solidFill>
                </a:ln>
                <a:solidFill>
                  <a:srgbClr val="FFC000"/>
                </a:solidFill>
                <a:effectLst>
                  <a:glow rad="228600">
                    <a:schemeClr val="accent6">
                      <a:satMod val="175000"/>
                      <a:alpha val="40000"/>
                    </a:schemeClr>
                  </a:glow>
                </a:effectLst>
                <a:latin typeface="Magneto" panose="04030805050802020D02" pitchFamily="82" charset="0"/>
              </a:rPr>
              <a:t>Alors que plus de la moitié de l’humanité habite désormais en ville, on observe une volonté grandissante chez le citoyen de retourner vivre au plus près de la nature. Mais le bonheur se trouve-t-il vraiment aux côtés d’un environnement naturel ?</a:t>
            </a:r>
            <a:endParaRPr lang="fr-FR" sz="3600" b="1" dirty="0">
              <a:ln>
                <a:solidFill>
                  <a:srgbClr val="FF0000"/>
                </a:solidFill>
              </a:ln>
              <a:solidFill>
                <a:srgbClr val="FFC000"/>
              </a:solidFill>
              <a:effectLst>
                <a:glow rad="228600">
                  <a:schemeClr val="accent6">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241934249"/>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calcmode="lin" valueType="num">
                                      <p:cBhvr>
                                        <p:cTn id="21"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a:stretch>
            <a:fillRect/>
          </a:stretch>
        </p:blipFill>
        <p:spPr>
          <a:xfrm>
            <a:off x="1257301" y="880708"/>
            <a:ext cx="9558338" cy="5047627"/>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3</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156309265"/>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a:srcRect t="7592" r="-480"/>
          <a:stretch/>
        </p:blipFill>
        <p:spPr>
          <a:xfrm>
            <a:off x="1228726" y="900969"/>
            <a:ext cx="9674292" cy="5007431"/>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4</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3760200177"/>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a:srcRect l="1371" t="8248" r="504" b="9868"/>
          <a:stretch/>
        </p:blipFill>
        <p:spPr>
          <a:xfrm>
            <a:off x="1271588" y="885824"/>
            <a:ext cx="9615488" cy="5014913"/>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5</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3348891790"/>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a:stretch>
            <a:fillRect/>
          </a:stretch>
        </p:blipFill>
        <p:spPr>
          <a:xfrm>
            <a:off x="1214438" y="814794"/>
            <a:ext cx="9658350" cy="5080485"/>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6</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29493441"/>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a:srcRect l="344" t="19110" r="-69" b="11774"/>
          <a:stretch/>
        </p:blipFill>
        <p:spPr>
          <a:xfrm>
            <a:off x="1224233" y="870482"/>
            <a:ext cx="9649926" cy="5030256"/>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7</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3551081133"/>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a:srcRect t="11237" r="911" b="19168"/>
          <a:stretch/>
        </p:blipFill>
        <p:spPr>
          <a:xfrm>
            <a:off x="1269795" y="914400"/>
            <a:ext cx="9574418" cy="5043488"/>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8</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3179400453"/>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a:srcRect t="8850" r="156" b="4196"/>
          <a:stretch/>
        </p:blipFill>
        <p:spPr>
          <a:xfrm>
            <a:off x="1245022" y="914400"/>
            <a:ext cx="9670628" cy="5000625"/>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9</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3803611128"/>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a:srcRect t="15499" b="10628"/>
          <a:stretch/>
        </p:blipFill>
        <p:spPr>
          <a:xfrm>
            <a:off x="1228726" y="892237"/>
            <a:ext cx="9658350" cy="5036361"/>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10</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3654409838"/>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a:srcRect l="870" t="20699" r="-870" b="6367"/>
          <a:stretch/>
        </p:blipFill>
        <p:spPr>
          <a:xfrm>
            <a:off x="1257300" y="892520"/>
            <a:ext cx="9701805" cy="5033420"/>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11</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699362216"/>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a:srcRect t="24193" b="-2"/>
          <a:stretch/>
        </p:blipFill>
        <p:spPr>
          <a:xfrm>
            <a:off x="1228726" y="883337"/>
            <a:ext cx="9678526" cy="5071837"/>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12</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697343183"/>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a:stretch>
            <a:fillRect/>
          </a:stretch>
        </p:blipFill>
        <p:spPr>
          <a:xfrm>
            <a:off x="1243011" y="887825"/>
            <a:ext cx="9601202" cy="5021390"/>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13</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3017238285"/>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a:srcRect l="-1" t="18997" r="117"/>
          <a:stretch/>
        </p:blipFill>
        <p:spPr>
          <a:xfrm>
            <a:off x="1173480" y="900113"/>
            <a:ext cx="9742170" cy="5076824"/>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14</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2719296469"/>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 7"/>
          <p:cNvPicPr>
            <a:picLocks noChangeAspect="1"/>
          </p:cNvPicPr>
          <p:nvPr/>
        </p:nvPicPr>
        <p:blipFill rotWithShape="1">
          <a:blip r:embed="rId4"/>
          <a:srcRect r="-198" b="15452"/>
          <a:stretch/>
        </p:blipFill>
        <p:spPr>
          <a:xfrm>
            <a:off x="1228724" y="850367"/>
            <a:ext cx="9727579" cy="5064658"/>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15</a:t>
            </a:fld>
            <a:endParaRPr lang="fr-FR" sz="2000" b="1" dirty="0">
              <a:ln>
                <a:solidFill>
                  <a:srgbClr val="FF0000"/>
                </a:solidFill>
              </a:ln>
              <a:solidFill>
                <a:srgbClr val="FFFF00"/>
              </a:solidFill>
              <a:latin typeface="Magneto" panose="04030805050802020D02" pitchFamily="82" charset="0"/>
            </a:endParaRPr>
          </a:p>
        </p:txBody>
      </p:sp>
      <p:sp>
        <p:nvSpPr>
          <p:cNvPr id="9" name="Rectangle 8"/>
          <p:cNvSpPr/>
          <p:nvPr/>
        </p:nvSpPr>
        <p:spPr>
          <a:xfrm>
            <a:off x="1736438" y="2136338"/>
            <a:ext cx="8627683" cy="2585323"/>
          </a:xfrm>
          <a:prstGeom prst="rect">
            <a:avLst/>
          </a:prstGeom>
          <a:noFill/>
        </p:spPr>
        <p:txBody>
          <a:bodyPr wrap="none" lIns="91440" tIns="45720" rIns="91440" bIns="45720">
            <a:spAutoFit/>
          </a:bodyPr>
          <a:lstStyle/>
          <a:p>
            <a:pPr algn="ctr"/>
            <a:r>
              <a:rPr lang="fr-FR" sz="5400" b="1" cap="none" spc="50" dirty="0" smtClean="0">
                <a:ln w="0">
                  <a:solidFill>
                    <a:srgbClr val="FF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rPr>
              <a:t>C’était</a:t>
            </a:r>
          </a:p>
          <a:p>
            <a:pPr algn="ctr"/>
            <a:r>
              <a:rPr lang="fr-FR" sz="5400" b="1" cap="none" spc="50" dirty="0" smtClean="0">
                <a:ln w="0">
                  <a:solidFill>
                    <a:srgbClr val="FF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rPr>
              <a:t>Vivre en pleine nature</a:t>
            </a:r>
          </a:p>
          <a:p>
            <a:pPr algn="ctr"/>
            <a:r>
              <a:rPr lang="fr-FR" sz="5400" b="1" cap="none" spc="50" dirty="0" smtClean="0">
                <a:ln w="0">
                  <a:solidFill>
                    <a:srgbClr val="FF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rPr>
              <a:t> le rêve </a:t>
            </a:r>
            <a:endParaRPr lang="fr-FR" sz="5400" b="1" cap="none" spc="50" dirty="0">
              <a:ln w="0">
                <a:solidFill>
                  <a:srgbClr val="FF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endParaRPr>
          </a:p>
        </p:txBody>
      </p:sp>
    </p:spTree>
    <p:extLst>
      <p:ext uri="{BB962C8B-B14F-4D97-AF65-F5344CB8AC3E}">
        <p14:creationId xmlns:p14="http://schemas.microsoft.com/office/powerpoint/2010/main" val="819344484"/>
      </p:ext>
    </p:extLst>
  </p:cSld>
  <p:clrMapOvr>
    <a:masterClrMapping/>
  </p:clrMapOvr>
  <mc:AlternateContent xmlns:mc="http://schemas.openxmlformats.org/markup-compatibility/2006">
    <mc:Choice xmlns:p14="http://schemas.microsoft.com/office/powerpoint/2010/main" Requires="p14">
      <p:transition spd="slow" p14:dur="5750" advTm="11000">
        <p:wedge/>
        <p:sndAc>
          <p:stSnd loop="1">
            <p:snd r:embed="rId3" name="MUSIQUE POLYNESIE musique plynésie.wav"/>
          </p:stSnd>
        </p:sndAc>
      </p:transition>
    </mc:Choice>
    <mc:Fallback>
      <p:transition spd="slow" advTm="11000">
        <p:wedge/>
        <p:sndAc>
          <p:stSnd loop="1">
            <p:snd r:embed="rId3" name="MUSIQUE POLYNESIE musique plynési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38" presetClass="entr" presetSubtype="0" accel="50000" fill="hold" nodeType="clickEffect">
                                  <p:stCondLst>
                                    <p:cond delay="0"/>
                                  </p:stCondLst>
                                  <p:iterate type="lt">
                                    <p:tmPct val="50000"/>
                                  </p:iterate>
                                  <p:childTnLst>
                                    <p:set>
                                      <p:cBhvr>
                                        <p:cTn id="20" dur="1" fill="hold">
                                          <p:stCondLst>
                                            <p:cond delay="0"/>
                                          </p:stCondLst>
                                        </p:cTn>
                                        <p:tgtEl>
                                          <p:spTgt spid="9">
                                            <p:txEl>
                                              <p:pRg st="0" end="0"/>
                                            </p:txEl>
                                          </p:spTgt>
                                        </p:tgtEl>
                                        <p:attrNameLst>
                                          <p:attrName>style.visibility</p:attrName>
                                        </p:attrNameLst>
                                      </p:cBhvr>
                                      <p:to>
                                        <p:strVal val="visible"/>
                                      </p:to>
                                    </p:set>
                                    <p:set>
                                      <p:cBhvr>
                                        <p:cTn id="21" dur="455" fill="hold">
                                          <p:stCondLst>
                                            <p:cond delay="0"/>
                                          </p:stCondLst>
                                        </p:cTn>
                                        <p:tgtEl>
                                          <p:spTgt spid="9">
                                            <p:txEl>
                                              <p:pRg st="0" end="0"/>
                                            </p:txEl>
                                          </p:spTgt>
                                        </p:tgtEl>
                                        <p:attrNameLst>
                                          <p:attrName>style.rotation</p:attrName>
                                        </p:attrNameLst>
                                      </p:cBhvr>
                                      <p:to>
                                        <p:strVal val="-45.0"/>
                                      </p:to>
                                    </p:set>
                                    <p:anim calcmode="lin" valueType="num">
                                      <p:cBhvr>
                                        <p:cTn id="22" dur="455" fill="hold">
                                          <p:stCondLst>
                                            <p:cond delay="455"/>
                                          </p:stCondLst>
                                        </p:cTn>
                                        <p:tgtEl>
                                          <p:spTgt spid="9">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3" dur="455" fill="hold">
                                          <p:stCondLst>
                                            <p:cond delay="0"/>
                                          </p:stCondLst>
                                        </p:cTn>
                                        <p:tgtEl>
                                          <p:spTgt spid="9">
                                            <p:txEl>
                                              <p:pRg st="0" end="0"/>
                                            </p:txEl>
                                          </p:spTgt>
                                        </p:tgtEl>
                                        <p:attrNameLst>
                                          <p:attrName>ppt_y</p:attrName>
                                        </p:attrNameLst>
                                      </p:cBhvr>
                                      <p:tavLst>
                                        <p:tav tm="0">
                                          <p:val>
                                            <p:strVal val="#ppt_y-1"/>
                                          </p:val>
                                        </p:tav>
                                        <p:tav tm="100000">
                                          <p:val>
                                            <p:strVal val="#ppt_y-(0.354*#ppt_w-0.172*#ppt_h)"/>
                                          </p:val>
                                        </p:tav>
                                      </p:tavLst>
                                    </p:anim>
                                    <p:anim calcmode="lin" valueType="num">
                                      <p:cBhvr>
                                        <p:cTn id="24" dur="156" decel="50000" autoRev="1" fill="hold">
                                          <p:stCondLst>
                                            <p:cond delay="455"/>
                                          </p:stCondLst>
                                        </p:cTn>
                                        <p:tgtEl>
                                          <p:spTgt spid="9">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5" dur="136" fill="hold">
                                          <p:stCondLst>
                                            <p:cond delay="864"/>
                                          </p:stCondLst>
                                        </p:cTn>
                                        <p:tgtEl>
                                          <p:spTgt spid="9">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38" presetClass="entr" presetSubtype="0" accel="50000" fill="hold" nodeType="clickEffect">
                                  <p:stCondLst>
                                    <p:cond delay="0"/>
                                  </p:stCondLst>
                                  <p:iterate type="lt">
                                    <p:tmPct val="50000"/>
                                  </p:iterate>
                                  <p:childTnLst>
                                    <p:set>
                                      <p:cBhvr>
                                        <p:cTn id="29" dur="1" fill="hold">
                                          <p:stCondLst>
                                            <p:cond delay="0"/>
                                          </p:stCondLst>
                                        </p:cTn>
                                        <p:tgtEl>
                                          <p:spTgt spid="9">
                                            <p:txEl>
                                              <p:pRg st="1" end="1"/>
                                            </p:txEl>
                                          </p:spTgt>
                                        </p:tgtEl>
                                        <p:attrNameLst>
                                          <p:attrName>style.visibility</p:attrName>
                                        </p:attrNameLst>
                                      </p:cBhvr>
                                      <p:to>
                                        <p:strVal val="visible"/>
                                      </p:to>
                                    </p:set>
                                    <p:set>
                                      <p:cBhvr>
                                        <p:cTn id="30" dur="455" fill="hold">
                                          <p:stCondLst>
                                            <p:cond delay="0"/>
                                          </p:stCondLst>
                                        </p:cTn>
                                        <p:tgtEl>
                                          <p:spTgt spid="9">
                                            <p:txEl>
                                              <p:pRg st="1" end="1"/>
                                            </p:txEl>
                                          </p:spTgt>
                                        </p:tgtEl>
                                        <p:attrNameLst>
                                          <p:attrName>style.rotation</p:attrName>
                                        </p:attrNameLst>
                                      </p:cBhvr>
                                      <p:to>
                                        <p:strVal val="-45.0"/>
                                      </p:to>
                                    </p:set>
                                    <p:anim calcmode="lin" valueType="num">
                                      <p:cBhvr>
                                        <p:cTn id="31" dur="455" fill="hold">
                                          <p:stCondLst>
                                            <p:cond delay="455"/>
                                          </p:stCondLst>
                                        </p:cTn>
                                        <p:tgtEl>
                                          <p:spTgt spid="9">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2" dur="455" fill="hold">
                                          <p:stCondLst>
                                            <p:cond delay="0"/>
                                          </p:stCondLst>
                                        </p:cTn>
                                        <p:tgtEl>
                                          <p:spTgt spid="9">
                                            <p:txEl>
                                              <p:pRg st="1" end="1"/>
                                            </p:txEl>
                                          </p:spTgt>
                                        </p:tgtEl>
                                        <p:attrNameLst>
                                          <p:attrName>ppt_y</p:attrName>
                                        </p:attrNameLst>
                                      </p:cBhvr>
                                      <p:tavLst>
                                        <p:tav tm="0">
                                          <p:val>
                                            <p:strVal val="#ppt_y-1"/>
                                          </p:val>
                                        </p:tav>
                                        <p:tav tm="100000">
                                          <p:val>
                                            <p:strVal val="#ppt_y-(0.354*#ppt_w-0.172*#ppt_h)"/>
                                          </p:val>
                                        </p:tav>
                                      </p:tavLst>
                                    </p:anim>
                                    <p:anim calcmode="lin" valueType="num">
                                      <p:cBhvr>
                                        <p:cTn id="33" dur="156" decel="50000" autoRev="1" fill="hold">
                                          <p:stCondLst>
                                            <p:cond delay="455"/>
                                          </p:stCondLst>
                                        </p:cTn>
                                        <p:tgtEl>
                                          <p:spTgt spid="9">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4" dur="136" fill="hold">
                                          <p:stCondLst>
                                            <p:cond delay="864"/>
                                          </p:stCondLst>
                                        </p:cTn>
                                        <p:tgtEl>
                                          <p:spTgt spid="9">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38" presetClass="entr" presetSubtype="0" accel="50000" fill="hold" nodeType="clickEffect">
                                  <p:stCondLst>
                                    <p:cond delay="0"/>
                                  </p:stCondLst>
                                  <p:iterate type="lt">
                                    <p:tmPct val="50000"/>
                                  </p:iterate>
                                  <p:childTnLst>
                                    <p:set>
                                      <p:cBhvr>
                                        <p:cTn id="38" dur="1" fill="hold">
                                          <p:stCondLst>
                                            <p:cond delay="0"/>
                                          </p:stCondLst>
                                        </p:cTn>
                                        <p:tgtEl>
                                          <p:spTgt spid="9">
                                            <p:txEl>
                                              <p:pRg st="2" end="2"/>
                                            </p:txEl>
                                          </p:spTgt>
                                        </p:tgtEl>
                                        <p:attrNameLst>
                                          <p:attrName>style.visibility</p:attrName>
                                        </p:attrNameLst>
                                      </p:cBhvr>
                                      <p:to>
                                        <p:strVal val="visible"/>
                                      </p:to>
                                    </p:set>
                                    <p:set>
                                      <p:cBhvr>
                                        <p:cTn id="39" dur="455" fill="hold">
                                          <p:stCondLst>
                                            <p:cond delay="0"/>
                                          </p:stCondLst>
                                        </p:cTn>
                                        <p:tgtEl>
                                          <p:spTgt spid="9">
                                            <p:txEl>
                                              <p:pRg st="2" end="2"/>
                                            </p:txEl>
                                          </p:spTgt>
                                        </p:tgtEl>
                                        <p:attrNameLst>
                                          <p:attrName>style.rotation</p:attrName>
                                        </p:attrNameLst>
                                      </p:cBhvr>
                                      <p:to>
                                        <p:strVal val="-45.0"/>
                                      </p:to>
                                    </p:set>
                                    <p:anim calcmode="lin" valueType="num">
                                      <p:cBhvr>
                                        <p:cTn id="40" dur="455" fill="hold">
                                          <p:stCondLst>
                                            <p:cond delay="455"/>
                                          </p:stCondLst>
                                        </p:cTn>
                                        <p:tgtEl>
                                          <p:spTgt spid="9">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41" dur="455" fill="hold">
                                          <p:stCondLst>
                                            <p:cond delay="0"/>
                                          </p:stCondLst>
                                        </p:cTn>
                                        <p:tgtEl>
                                          <p:spTgt spid="9">
                                            <p:txEl>
                                              <p:pRg st="2" end="2"/>
                                            </p:txEl>
                                          </p:spTgt>
                                        </p:tgtEl>
                                        <p:attrNameLst>
                                          <p:attrName>ppt_y</p:attrName>
                                        </p:attrNameLst>
                                      </p:cBhvr>
                                      <p:tavLst>
                                        <p:tav tm="0">
                                          <p:val>
                                            <p:strVal val="#ppt_y-1"/>
                                          </p:val>
                                        </p:tav>
                                        <p:tav tm="100000">
                                          <p:val>
                                            <p:strVal val="#ppt_y-(0.354*#ppt_w-0.172*#ppt_h)"/>
                                          </p:val>
                                        </p:tav>
                                      </p:tavLst>
                                    </p:anim>
                                    <p:anim calcmode="lin" valueType="num">
                                      <p:cBhvr>
                                        <p:cTn id="42" dur="156" decel="50000" autoRev="1" fill="hold">
                                          <p:stCondLst>
                                            <p:cond delay="455"/>
                                          </p:stCondLst>
                                        </p:cTn>
                                        <p:tgtEl>
                                          <p:spTgt spid="9">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43" dur="136" fill="hold">
                                          <p:stCondLst>
                                            <p:cond delay="864"/>
                                          </p:stCondLst>
                                        </p:cTn>
                                        <p:tgtEl>
                                          <p:spTgt spid="9">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La beauté des lions N° 1 par Land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La beauté des lions N° 1 par Lande</Template>
  <TotalTime>38</TotalTime>
  <Words>149</Words>
  <Application>Microsoft Office PowerPoint</Application>
  <PresentationFormat>Grand écran</PresentationFormat>
  <Paragraphs>66</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La beauté des lions N° 1 par Lande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8</cp:revision>
  <dcterms:created xsi:type="dcterms:W3CDTF">2021-02-23T06:04:46Z</dcterms:created>
  <dcterms:modified xsi:type="dcterms:W3CDTF">2021-02-23T06:43:38Z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