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L9GOo1rrNb3X8qNmz4HWw==" hashData="nzX2jFbsHnb8tuvvBs5s0krTbeU4hiA+3vo5ImYswTq7zY75Wihy1miw49Y5kOU1zHowEpS5jrVDl0c7Wtyxu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4" autoAdjust="0"/>
    <p:restoredTop sz="94660"/>
  </p:normalViewPr>
  <p:slideViewPr>
    <p:cSldViewPr snapToGrid="0" showGuides="1">
      <p:cViewPr varScale="1">
        <p:scale>
          <a:sx n="79" d="100"/>
          <a:sy n="79" d="100"/>
        </p:scale>
        <p:origin x="294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F93903-B4D4-4610-AD53-76869E7A143D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D982DA-0444-41F5-9240-DB4B3A365F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74243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12798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03812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251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0696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26968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51756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83491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75373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21664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32339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68878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7720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33165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7070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8437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0D80D-874D-4B03-B42C-EDFE6FBCD08F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3402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03883-7DC7-4BC8-97C6-2570185A2BC9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1501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80FB6-BFF1-4EEB-AEF8-D7813DAD3723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372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B1B2F-22C6-4C76-83EB-9A9D0CD5D2BE}" type="datetime1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6193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29DF8-CE67-468E-B4F7-39B53DD0685B}" type="datetime1">
              <a:rPr lang="fr-FR" smtClean="0"/>
              <a:t>31/12/2020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248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4779C-5BD8-4705-BA11-A73BA6B35E7C}" type="datetime1">
              <a:rPr lang="fr-FR" smtClean="0"/>
              <a:t>31/12/2020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3538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6FBD6-C8F8-4A90-9E61-966943D24B7C}" type="datetime1">
              <a:rPr lang="fr-FR" smtClean="0"/>
              <a:t>31/12/2020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9536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A61B7-25D2-4D16-AA0B-CB7FB4CCED71}" type="datetime1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573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6CB1C-2A16-4614-8F90-1D3F1BA931D2}" type="datetime1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295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DA1AF-146A-4510-BAD3-1E734912FAF7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6750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537A7-80B3-480D-98D4-F75A7BF651ED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34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74000">
              <a:schemeClr val="accent2">
                <a:lumMod val="75000"/>
              </a:schemeClr>
            </a:gs>
            <a:gs pos="91000">
              <a:srgbClr val="C00000"/>
            </a:gs>
            <a:gs pos="100000">
              <a:schemeClr val="accent2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3D719-C494-4C36-83AD-9DAF2F5C7197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89451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-406" b="20457"/>
          <a:stretch/>
        </p:blipFill>
        <p:spPr>
          <a:xfrm>
            <a:off x="971550" y="796356"/>
            <a:ext cx="10210095" cy="51803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40621" y="3027307"/>
            <a:ext cx="981550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Un Amour de femme</a:t>
            </a:r>
          </a:p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N°9</a:t>
            </a:r>
            <a:endParaRPr lang="fr-FR" sz="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6813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  <p:sndAc>
          <p:stSnd loop="1">
            <p:snd r:embed="rId3" name="Guitare - Maria Elena.wav"/>
          </p:stSnd>
        </p:sndAc>
      </p:transition>
    </mc:Choice>
    <mc:Fallback>
      <p:transition spd="slow" advTm="9000">
        <p:wedge/>
        <p:sndAc>
          <p:stSnd loop="1">
            <p:snd r:embed="rId3" name="Guitare - Maria Ele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8225" y="933450"/>
            <a:ext cx="100203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9561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58240" y="950976"/>
            <a:ext cx="9777984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Tu apprendras bientôt qu’un être aimé, ma petite, ce n’est que l’occasion d’un rêve. Et cette illusion – retiens bien cela – est la seule vérité de l’amour. Il n’y a que l’illusion qui compte.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54314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0528" y="851104"/>
            <a:ext cx="8200103" cy="51250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1096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2367171"/>
            <a:ext cx="6096000" cy="212365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monde a soif d’amour: tu viendras l’apaiser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</a:t>
            </a:r>
            <a:endParaRPr lang="fr-FR" sz="4400" b="1" dirty="0">
              <a:ln>
                <a:solidFill>
                  <a:srgbClr val="FF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9837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6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1285875"/>
            <a:ext cx="7620000" cy="428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855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7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42416" y="736025"/>
            <a:ext cx="1010716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L’amour, c’est l’occasion unique de mûrir, de prendre forme, de devenir soi-même un monde pour l’amour de l’être aimé. C’est une haute exigence, une ambition sans limite, qui fait de celui qui aime un élu qu’appelle le large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</a:t>
            </a:r>
            <a:endParaRPr lang="fr-FR" sz="4400" b="1" dirty="0">
              <a:ln>
                <a:solidFill>
                  <a:srgbClr val="FF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936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8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0748" y="858280"/>
            <a:ext cx="7654413" cy="50988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63731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9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2690336"/>
            <a:ext cx="6096000" cy="172354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L’amour est un plat tonique.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37721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6502" y="828807"/>
            <a:ext cx="7742903" cy="51578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912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2044075"/>
            <a:ext cx="6096000" cy="280076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Il n’y a pas d’amour, il n’y a que des preuves d’amour</a:t>
            </a:r>
            <a:r>
              <a:rPr lang="fr-FR" dirty="0" smtClean="0"/>
              <a:t>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81258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36560"/>
            <a:ext cx="7698658" cy="51324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8624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012954"/>
            <a:ext cx="6096000" cy="48320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amoureux, c’est voir dans celui ou dans celle qui vous aime ce qu’on y souhaite, et non pas ce qu’on y trouve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</a:t>
            </a:r>
            <a:endParaRPr lang="fr-FR" sz="4400" b="1" dirty="0">
              <a:ln>
                <a:solidFill>
                  <a:srgbClr val="FF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3074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2760" y="822257"/>
            <a:ext cx="7713407" cy="51381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2238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-406" b="20457"/>
          <a:stretch/>
        </p:blipFill>
        <p:spPr>
          <a:xfrm>
            <a:off x="971550" y="796356"/>
            <a:ext cx="10210095" cy="51803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88249" y="2967335"/>
            <a:ext cx="981550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Un Amour de femme</a:t>
            </a:r>
            <a:endParaRPr lang="fr-FR" sz="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9695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</TotalTime>
  <Words>243</Words>
  <Application>Microsoft Office PowerPoint</Application>
  <PresentationFormat>Grand écran</PresentationFormat>
  <Paragraphs>70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2020-12-29T08:45:59Z</dcterms:created>
  <dcterms:modified xsi:type="dcterms:W3CDTF">2020-12-31T18:43:07Z</dcterms:modified>
</cp:coreProperties>
</file>