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29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93903-B4D4-4610-AD53-76869E7A143D}" type="datetimeFigureOut">
              <a:rPr lang="fr-FR" smtClean="0"/>
              <a:t>31/12/2020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982DA-0444-41F5-9240-DB4B3A365F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7424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982DA-0444-41F5-9240-DB4B3A365FB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1279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982DA-0444-41F5-9240-DB4B3A365FB1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3233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982DA-0444-41F5-9240-DB4B3A365FB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68878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982DA-0444-41F5-9240-DB4B3A365FB1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2772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982DA-0444-41F5-9240-DB4B3A365FB1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3316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982DA-0444-41F5-9240-DB4B3A365FB1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07070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982DA-0444-41F5-9240-DB4B3A365FB1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1843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982DA-0444-41F5-9240-DB4B3A365FB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0381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982DA-0444-41F5-9240-DB4B3A365FB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425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982DA-0444-41F5-9240-DB4B3A365FB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2069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982DA-0444-41F5-9240-DB4B3A365FB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2696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982DA-0444-41F5-9240-DB4B3A365FB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5175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982DA-0444-41F5-9240-DB4B3A365FB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8349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982DA-0444-41F5-9240-DB4B3A365FB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7537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982DA-0444-41F5-9240-DB4B3A365FB1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2166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0D80D-874D-4B03-B42C-EDFE6FBCD08F}" type="datetime1">
              <a:rPr lang="fr-FR" smtClean="0"/>
              <a:t>31/12/2020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PPS   Lande   2020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664F-883E-4A82-B21E-1EE6521BBA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3402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9000">
        <p:wedge/>
      </p:transition>
    </mc:Choice>
    <mc:Fallback>
      <p:transition spd="slow" advTm="9000">
        <p:wedg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A1AF-146A-4510-BAD3-1E734912FAF7}" type="datetime1">
              <a:rPr lang="fr-FR" smtClean="0"/>
              <a:t>31/12/2020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PPS   Lande   2020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664F-883E-4A82-B21E-1EE6521BBA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6750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9000">
        <p:wedge/>
      </p:transition>
    </mc:Choice>
    <mc:Fallback>
      <p:transition spd="slow" advTm="9000">
        <p:wedg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537A7-80B3-480D-98D4-F75A7BF651ED}" type="datetime1">
              <a:rPr lang="fr-FR" smtClean="0"/>
              <a:t>31/12/2020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PPS   Lande   2020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664F-883E-4A82-B21E-1EE6521BBA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1434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9000">
        <p:wedge/>
      </p:transition>
    </mc:Choice>
    <mc:Fallback>
      <p:transition spd="slow" advTm="9000">
        <p:wedg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03883-7DC7-4BC8-97C6-2570185A2BC9}" type="datetime1">
              <a:rPr lang="fr-FR" smtClean="0"/>
              <a:t>31/12/2020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PPS   Lande   2020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664F-883E-4A82-B21E-1EE6521BBA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501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9000">
        <p:wedge/>
      </p:transition>
    </mc:Choice>
    <mc:Fallback>
      <p:transition spd="slow" advTm="9000">
        <p:wedg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0FB6-BFF1-4EEB-AEF8-D7813DAD3723}" type="datetime1">
              <a:rPr lang="fr-FR" smtClean="0"/>
              <a:t>31/12/2020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PPS   Lande   2020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664F-883E-4A82-B21E-1EE6521BBA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4372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9000">
        <p:wedge/>
      </p:transition>
    </mc:Choice>
    <mc:Fallback>
      <p:transition spd="slow" advTm="9000">
        <p:wedg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1B2F-22C6-4C76-83EB-9A9D0CD5D2BE}" type="datetime1">
              <a:rPr lang="fr-FR" smtClean="0"/>
              <a:t>31/12/2020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PPS   Lande   2020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664F-883E-4A82-B21E-1EE6521BBA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6193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9000">
        <p:wedge/>
      </p:transition>
    </mc:Choice>
    <mc:Fallback>
      <p:transition spd="slow" advTm="9000">
        <p:wedg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9DF8-CE67-468E-B4F7-39B53DD0685B}" type="datetime1">
              <a:rPr lang="fr-FR" smtClean="0"/>
              <a:t>31/12/2020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PPS   Lande   2020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664F-883E-4A82-B21E-1EE6521BBA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4248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9000">
        <p:wedge/>
      </p:transition>
    </mc:Choice>
    <mc:Fallback>
      <p:transition spd="slow" advTm="9000">
        <p:wedg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779C-5BD8-4705-BA11-A73BA6B35E7C}" type="datetime1">
              <a:rPr lang="fr-FR" smtClean="0"/>
              <a:t>31/12/2020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PPS   Lande   2020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664F-883E-4A82-B21E-1EE6521BBA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3538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9000">
        <p:wedge/>
      </p:transition>
    </mc:Choice>
    <mc:Fallback>
      <p:transition spd="slow" advTm="9000">
        <p:wedg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6FBD6-C8F8-4A90-9E61-966943D24B7C}" type="datetime1">
              <a:rPr lang="fr-FR" smtClean="0"/>
              <a:t>31/12/2020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PPS   Lande   2020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664F-883E-4A82-B21E-1EE6521BBA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9536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9000">
        <p:wedge/>
      </p:transition>
    </mc:Choice>
    <mc:Fallback>
      <p:transition spd="slow" advTm="9000">
        <p:wedg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A61B7-25D2-4D16-AA0B-CB7FB4CCED71}" type="datetime1">
              <a:rPr lang="fr-FR" smtClean="0"/>
              <a:t>31/12/2020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PPS   Lande   2020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664F-883E-4A82-B21E-1EE6521BBA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5735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9000">
        <p:wedge/>
      </p:transition>
    </mc:Choice>
    <mc:Fallback>
      <p:transition spd="slow" advTm="9000">
        <p:wedg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CB1C-2A16-4614-8F90-1D3F1BA931D2}" type="datetime1">
              <a:rPr lang="fr-FR" smtClean="0"/>
              <a:t>31/12/2020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PPS   Lande   2020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664F-883E-4A82-B21E-1EE6521BBA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0295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9000">
        <p:wedge/>
      </p:transition>
    </mc:Choice>
    <mc:Fallback>
      <p:transition spd="slow" advTm="9000">
        <p:wedg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74000">
              <a:schemeClr val="accent2">
                <a:lumMod val="75000"/>
              </a:schemeClr>
            </a:gs>
            <a:gs pos="91000">
              <a:srgbClr val="C00000"/>
            </a:gs>
            <a:gs pos="100000">
              <a:schemeClr val="accent2">
                <a:lumMod val="75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3D719-C494-4C36-83AD-9DAF2F5C7197}" type="datetime1">
              <a:rPr lang="fr-FR" smtClean="0"/>
              <a:t>31/12/2020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PPS   Lande   2020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D664F-883E-4A82-B21E-1EE6521BBA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89451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6000" advTm="9000">
        <p:wedge/>
      </p:transition>
    </mc:Choice>
    <mc:Fallback>
      <p:transition spd="slow" advTm="9000">
        <p:wedg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1050" y="666750"/>
            <a:ext cx="10534650" cy="5467350"/>
          </a:xfrm>
          <a:prstGeom prst="rect">
            <a:avLst/>
          </a:prstGeom>
          <a:noFill/>
          <a:ln w="3175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7000">
                  <a:srgbClr val="FF00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5C71-BA2B-4F30-B723-EE06BA59FC75}" type="datetime1">
              <a:rPr lang="fr-FR" sz="2000" b="1" smtClean="0">
                <a:latin typeface="Magneto" panose="04030805050802020D02" pitchFamily="82" charset="0"/>
              </a:rPr>
              <a:t>31/12/2020</a:t>
            </a:fld>
            <a:endParaRPr lang="fr-FR" sz="2000" b="1" dirty="0">
              <a:latin typeface="Magneto" panose="04030805050802020D02" pitchFamily="82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000" b="1" dirty="0" smtClean="0">
                <a:latin typeface="Magneto" panose="04030805050802020D02" pitchFamily="82" charset="0"/>
              </a:rPr>
              <a:t>PPS   Lande   2020</a:t>
            </a:r>
            <a:endParaRPr lang="fr-FR" sz="2000" b="1" dirty="0">
              <a:latin typeface="Magneto" panose="04030805050802020D02" pitchFamily="82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/>
          <a:srcRect r="-406" b="20457"/>
          <a:stretch/>
        </p:blipFill>
        <p:spPr>
          <a:xfrm>
            <a:off x="971550" y="796356"/>
            <a:ext cx="10210095" cy="518035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664F-883E-4A82-B21E-1EE6521BBA68}" type="slidenum">
              <a:rPr lang="fr-FR" sz="2000" b="1" smtClean="0">
                <a:latin typeface="Magneto" panose="04030805050802020D02" pitchFamily="82" charset="0"/>
              </a:rPr>
              <a:t>1</a:t>
            </a:fld>
            <a:endParaRPr lang="fr-FR" sz="2000" b="1" dirty="0">
              <a:latin typeface="Magneto" panose="04030805050802020D02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0621" y="3027307"/>
            <a:ext cx="981550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600" b="1" dirty="0" smtClean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gneto" panose="04030805050802020D02" pitchFamily="82" charset="0"/>
              </a:rPr>
              <a:t>Un Amour de femme</a:t>
            </a:r>
          </a:p>
          <a:p>
            <a:pPr algn="ctr"/>
            <a:r>
              <a:rPr lang="fr-FR" sz="6600" b="1" dirty="0" smtClean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gneto" panose="04030805050802020D02" pitchFamily="82" charset="0"/>
              </a:rPr>
              <a:t> </a:t>
            </a:r>
            <a:r>
              <a:rPr lang="fr-FR" sz="6600" b="1" dirty="0" smtClean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gneto" panose="04030805050802020D02" pitchFamily="82" charset="0"/>
              </a:rPr>
              <a:t>N°7</a:t>
            </a:r>
            <a:endParaRPr lang="fr-FR" sz="6600" b="1" cap="none" spc="0" dirty="0">
              <a:ln w="0">
                <a:solidFill>
                  <a:srgbClr val="FF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gneto" panose="040308050508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813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9000">
        <p:wedge/>
        <p:sndAc>
          <p:stSnd loop="1">
            <p:snd r:embed="rId3" name="Guitare - Maria Elena.wav"/>
          </p:stSnd>
        </p:sndAc>
      </p:transition>
    </mc:Choice>
    <mc:Fallback>
      <p:transition spd="slow" advTm="9000">
        <p:wedge/>
        <p:sndAc>
          <p:stSnd loop="1">
            <p:snd r:embed="rId3" name="Guitare - Maria Elen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1050" y="666750"/>
            <a:ext cx="10534650" cy="5467350"/>
          </a:xfrm>
          <a:prstGeom prst="rect">
            <a:avLst/>
          </a:prstGeom>
          <a:noFill/>
          <a:ln w="3175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7000">
                  <a:srgbClr val="FF00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5C71-BA2B-4F30-B723-EE06BA59FC75}" type="datetime1">
              <a:rPr lang="fr-FR" sz="2000" b="1" smtClean="0">
                <a:latin typeface="Magneto" panose="04030805050802020D02" pitchFamily="82" charset="0"/>
              </a:rPr>
              <a:t>31/12/2020</a:t>
            </a:fld>
            <a:endParaRPr lang="fr-FR" sz="2000" b="1" dirty="0">
              <a:latin typeface="Magneto" panose="04030805050802020D02" pitchFamily="82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000" b="1" dirty="0" smtClean="0">
                <a:latin typeface="Magneto" panose="04030805050802020D02" pitchFamily="82" charset="0"/>
              </a:rPr>
              <a:t>PPS   Lande   2020</a:t>
            </a:r>
            <a:endParaRPr lang="fr-FR" sz="2000" b="1" dirty="0">
              <a:latin typeface="Magneto" panose="04030805050802020D02" pitchFamily="82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664F-883E-4A82-B21E-1EE6521BBA68}" type="slidenum">
              <a:rPr lang="fr-FR" sz="2000" b="1" smtClean="0">
                <a:latin typeface="Magneto" panose="04030805050802020D02" pitchFamily="82" charset="0"/>
              </a:rPr>
              <a:t>10</a:t>
            </a:fld>
            <a:endParaRPr lang="fr-FR" sz="2000" b="1" dirty="0">
              <a:latin typeface="Magneto" panose="04030805050802020D02" pitchFamily="8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502" y="828807"/>
            <a:ext cx="7742903" cy="515781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659124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9000">
        <p:wedge/>
      </p:transition>
    </mc:Choice>
    <mc:Fallback>
      <p:transition spd="slow" advTm="9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1050" y="666750"/>
            <a:ext cx="10534650" cy="5467350"/>
          </a:xfrm>
          <a:prstGeom prst="rect">
            <a:avLst/>
          </a:prstGeom>
          <a:noFill/>
          <a:ln w="3175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7000">
                  <a:srgbClr val="FF00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5C71-BA2B-4F30-B723-EE06BA59FC75}" type="datetime1">
              <a:rPr lang="fr-FR" sz="2000" b="1" smtClean="0">
                <a:latin typeface="Magneto" panose="04030805050802020D02" pitchFamily="82" charset="0"/>
              </a:rPr>
              <a:t>31/12/2020</a:t>
            </a:fld>
            <a:endParaRPr lang="fr-FR" sz="2000" b="1" dirty="0">
              <a:latin typeface="Magneto" panose="04030805050802020D02" pitchFamily="82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000" b="1" dirty="0" smtClean="0">
                <a:latin typeface="Magneto" panose="04030805050802020D02" pitchFamily="82" charset="0"/>
              </a:rPr>
              <a:t>PPS   Lande   2020</a:t>
            </a:r>
            <a:endParaRPr lang="fr-FR" sz="2000" b="1" dirty="0">
              <a:latin typeface="Magneto" panose="04030805050802020D02" pitchFamily="82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664F-883E-4A82-B21E-1EE6521BBA68}" type="slidenum">
              <a:rPr lang="fr-FR" sz="2000" b="1" smtClean="0">
                <a:latin typeface="Magneto" panose="04030805050802020D02" pitchFamily="82" charset="0"/>
              </a:rPr>
              <a:t>11</a:t>
            </a:fld>
            <a:endParaRPr lang="fr-FR" sz="2000" b="1" dirty="0">
              <a:latin typeface="Magneto" panose="04030805050802020D02" pitchFamily="8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0" y="1661487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4400" b="1" dirty="0">
                <a:ln>
                  <a:solidFill>
                    <a:srgbClr val="FF000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agneto" panose="04030805050802020D02" pitchFamily="82" charset="0"/>
              </a:rPr>
              <a:t>Je suis beaucoup plus amoureux qu’Aragon: ma femme est l’avenir de l’homme</a:t>
            </a:r>
            <a:r>
              <a:rPr lang="fr-FR" sz="4400" b="1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agneto" panose="04030805050802020D02" pitchFamily="82" charset="0"/>
              </a:rPr>
              <a:t>.</a:t>
            </a:r>
            <a:endParaRPr lang="fr-FR" sz="4400" b="1" dirty="0">
              <a:ln>
                <a:solidFill>
                  <a:srgbClr val="FF0000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Magneto" panose="040308050508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258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9000">
        <p:wedge/>
      </p:transition>
    </mc:Choice>
    <mc:Fallback>
      <p:transition spd="slow" advTm="9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1050" y="666750"/>
            <a:ext cx="10534650" cy="5467350"/>
          </a:xfrm>
          <a:prstGeom prst="rect">
            <a:avLst/>
          </a:prstGeom>
          <a:noFill/>
          <a:ln w="3175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7000">
                  <a:srgbClr val="FF00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5C71-BA2B-4F30-B723-EE06BA59FC75}" type="datetime1">
              <a:rPr lang="fr-FR" sz="2000" b="1" smtClean="0">
                <a:latin typeface="Magneto" panose="04030805050802020D02" pitchFamily="82" charset="0"/>
              </a:rPr>
              <a:t>31/12/2020</a:t>
            </a:fld>
            <a:endParaRPr lang="fr-FR" sz="2000" b="1" dirty="0">
              <a:latin typeface="Magneto" panose="04030805050802020D02" pitchFamily="82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000" b="1" dirty="0" smtClean="0">
                <a:latin typeface="Magneto" panose="04030805050802020D02" pitchFamily="82" charset="0"/>
              </a:rPr>
              <a:t>PPS   Lande   2020</a:t>
            </a:r>
            <a:endParaRPr lang="fr-FR" sz="2000" b="1" dirty="0">
              <a:latin typeface="Magneto" panose="04030805050802020D02" pitchFamily="82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664F-883E-4A82-B21E-1EE6521BBA68}" type="slidenum">
              <a:rPr lang="fr-FR" sz="2000" b="1" smtClean="0">
                <a:latin typeface="Magneto" panose="04030805050802020D02" pitchFamily="82" charset="0"/>
              </a:rPr>
              <a:t>12</a:t>
            </a:fld>
            <a:endParaRPr lang="fr-FR" sz="2000" b="1" dirty="0">
              <a:latin typeface="Magneto" panose="04030805050802020D02" pitchFamily="8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836560"/>
            <a:ext cx="7698658" cy="513243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538624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9000">
        <p:wedge/>
      </p:transition>
    </mc:Choice>
    <mc:Fallback>
      <p:transition spd="slow" advTm="9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1050" y="666750"/>
            <a:ext cx="10534650" cy="5467350"/>
          </a:xfrm>
          <a:prstGeom prst="rect">
            <a:avLst/>
          </a:prstGeom>
          <a:noFill/>
          <a:ln w="3175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7000">
                  <a:srgbClr val="FF00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5C71-BA2B-4F30-B723-EE06BA59FC75}" type="datetime1">
              <a:rPr lang="fr-FR" sz="2000" b="1" smtClean="0">
                <a:latin typeface="Magneto" panose="04030805050802020D02" pitchFamily="82" charset="0"/>
              </a:rPr>
              <a:t>31/12/2020</a:t>
            </a:fld>
            <a:endParaRPr lang="fr-FR" sz="2000" b="1" dirty="0">
              <a:latin typeface="Magneto" panose="04030805050802020D02" pitchFamily="82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000" b="1" dirty="0" smtClean="0">
                <a:latin typeface="Magneto" panose="04030805050802020D02" pitchFamily="82" charset="0"/>
              </a:rPr>
              <a:t>PPS   Lande   2020</a:t>
            </a:r>
            <a:endParaRPr lang="fr-FR" sz="2000" b="1" dirty="0">
              <a:latin typeface="Magneto" panose="04030805050802020D02" pitchFamily="82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664F-883E-4A82-B21E-1EE6521BBA68}" type="slidenum">
              <a:rPr lang="fr-FR" sz="2000" b="1" smtClean="0">
                <a:latin typeface="Magneto" panose="04030805050802020D02" pitchFamily="82" charset="0"/>
              </a:rPr>
              <a:t>13</a:t>
            </a:fld>
            <a:endParaRPr lang="fr-FR" sz="2000" b="1" dirty="0">
              <a:latin typeface="Magneto" panose="04030805050802020D02" pitchFamily="8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0" y="2690336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4400" b="1" dirty="0">
                <a:ln>
                  <a:solidFill>
                    <a:srgbClr val="FF000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agneto" panose="04030805050802020D02" pitchFamily="82" charset="0"/>
              </a:rPr>
              <a:t>L’amour est aussi un effort</a:t>
            </a:r>
            <a:r>
              <a:rPr lang="fr-FR" sz="4400" b="1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agneto" panose="04030805050802020D02" pitchFamily="82" charset="0"/>
              </a:rPr>
              <a:t>.</a:t>
            </a:r>
            <a:endParaRPr lang="fr-FR" sz="4400" b="1" dirty="0">
              <a:ln>
                <a:solidFill>
                  <a:srgbClr val="FF0000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Magneto" panose="040308050508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074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9000">
        <p:wedge/>
      </p:transition>
    </mc:Choice>
    <mc:Fallback>
      <p:transition spd="slow" advTm="9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1050" y="666750"/>
            <a:ext cx="10534650" cy="5467350"/>
          </a:xfrm>
          <a:prstGeom prst="rect">
            <a:avLst/>
          </a:prstGeom>
          <a:noFill/>
          <a:ln w="3175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7000">
                  <a:srgbClr val="FF00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5C71-BA2B-4F30-B723-EE06BA59FC75}" type="datetime1">
              <a:rPr lang="fr-FR" sz="2000" b="1" smtClean="0">
                <a:latin typeface="Magneto" panose="04030805050802020D02" pitchFamily="82" charset="0"/>
              </a:rPr>
              <a:t>31/12/2020</a:t>
            </a:fld>
            <a:endParaRPr lang="fr-FR" sz="2000" b="1" dirty="0">
              <a:latin typeface="Magneto" panose="04030805050802020D02" pitchFamily="82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000" b="1" dirty="0" smtClean="0">
                <a:latin typeface="Magneto" panose="04030805050802020D02" pitchFamily="82" charset="0"/>
              </a:rPr>
              <a:t>PPS   Lande   2020</a:t>
            </a:r>
            <a:endParaRPr lang="fr-FR" sz="2000" b="1" dirty="0">
              <a:latin typeface="Magneto" panose="04030805050802020D02" pitchFamily="82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664F-883E-4A82-B21E-1EE6521BBA68}" type="slidenum">
              <a:rPr lang="fr-FR" sz="2000" b="1" smtClean="0">
                <a:latin typeface="Magneto" panose="04030805050802020D02" pitchFamily="82" charset="0"/>
              </a:rPr>
              <a:t>14</a:t>
            </a:fld>
            <a:endParaRPr lang="fr-FR" sz="2000" b="1" dirty="0">
              <a:latin typeface="Magneto" panose="04030805050802020D02" pitchFamily="8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760" y="822257"/>
            <a:ext cx="7713407" cy="513816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082238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9000">
        <p:wedge/>
      </p:transition>
    </mc:Choice>
    <mc:Fallback>
      <p:transition spd="slow" advTm="9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1050" y="666750"/>
            <a:ext cx="10534650" cy="5467350"/>
          </a:xfrm>
          <a:prstGeom prst="rect">
            <a:avLst/>
          </a:prstGeom>
          <a:noFill/>
          <a:ln w="3175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7000">
                  <a:srgbClr val="FF00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5C71-BA2B-4F30-B723-EE06BA59FC75}" type="datetime1">
              <a:rPr lang="fr-FR" sz="2000" b="1" smtClean="0">
                <a:latin typeface="Magneto" panose="04030805050802020D02" pitchFamily="82" charset="0"/>
              </a:rPr>
              <a:t>31/12/2020</a:t>
            </a:fld>
            <a:endParaRPr lang="fr-FR" sz="2000" b="1" dirty="0">
              <a:latin typeface="Magneto" panose="04030805050802020D02" pitchFamily="82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000" b="1" dirty="0" smtClean="0">
                <a:latin typeface="Magneto" panose="04030805050802020D02" pitchFamily="82" charset="0"/>
              </a:rPr>
              <a:t>PPS   Lande   2020</a:t>
            </a:r>
            <a:endParaRPr lang="fr-FR" sz="2000" b="1" dirty="0">
              <a:latin typeface="Magneto" panose="04030805050802020D02" pitchFamily="82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r="-406" b="20457"/>
          <a:stretch/>
        </p:blipFill>
        <p:spPr>
          <a:xfrm>
            <a:off x="971550" y="796356"/>
            <a:ext cx="10210095" cy="518035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664F-883E-4A82-B21E-1EE6521BBA68}" type="slidenum">
              <a:rPr lang="fr-FR" sz="2000" b="1" smtClean="0">
                <a:latin typeface="Magneto" panose="04030805050802020D02" pitchFamily="82" charset="0"/>
              </a:rPr>
              <a:t>15</a:t>
            </a:fld>
            <a:endParaRPr lang="fr-FR" sz="2000" b="1" dirty="0">
              <a:latin typeface="Magneto" panose="04030805050802020D02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88249" y="2967335"/>
            <a:ext cx="981550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600" b="1" dirty="0" smtClean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gneto" panose="04030805050802020D02" pitchFamily="82" charset="0"/>
              </a:rPr>
              <a:t>C’était</a:t>
            </a:r>
          </a:p>
          <a:p>
            <a:pPr algn="ctr"/>
            <a:r>
              <a:rPr lang="fr-FR" sz="6600" b="1" dirty="0" smtClean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gneto" panose="04030805050802020D02" pitchFamily="82" charset="0"/>
              </a:rPr>
              <a:t>Un Amour de femme</a:t>
            </a:r>
            <a:endParaRPr lang="fr-FR" sz="6600" b="1" cap="none" spc="0" dirty="0">
              <a:ln w="0">
                <a:solidFill>
                  <a:srgbClr val="FF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gneto" panose="040308050508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695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9000">
        <p:wedge/>
      </p:transition>
    </mc:Choice>
    <mc:Fallback>
      <p:transition spd="slow" advTm="9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1050" y="666750"/>
            <a:ext cx="10534650" cy="5467350"/>
          </a:xfrm>
          <a:prstGeom prst="rect">
            <a:avLst/>
          </a:prstGeom>
          <a:noFill/>
          <a:ln w="3175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7000">
                  <a:srgbClr val="FF00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5C71-BA2B-4F30-B723-EE06BA59FC75}" type="datetime1">
              <a:rPr lang="fr-FR" sz="2000" b="1" smtClean="0">
                <a:latin typeface="Magneto" panose="04030805050802020D02" pitchFamily="82" charset="0"/>
              </a:rPr>
              <a:t>31/12/2020</a:t>
            </a:fld>
            <a:endParaRPr lang="fr-FR" sz="2000" b="1" dirty="0">
              <a:latin typeface="Magneto" panose="04030805050802020D02" pitchFamily="82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000" b="1" dirty="0" smtClean="0">
                <a:latin typeface="Magneto" panose="04030805050802020D02" pitchFamily="82" charset="0"/>
              </a:rPr>
              <a:t>PPS   Lande   2020</a:t>
            </a:r>
            <a:endParaRPr lang="fr-FR" sz="2000" b="1" dirty="0">
              <a:latin typeface="Magneto" panose="04030805050802020D02" pitchFamily="82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664F-883E-4A82-B21E-1EE6521BBA68}" type="slidenum">
              <a:rPr lang="fr-FR" sz="2000" b="1" smtClean="0">
                <a:latin typeface="Magneto" panose="04030805050802020D02" pitchFamily="82" charset="0"/>
              </a:rPr>
              <a:t>2</a:t>
            </a:fld>
            <a:endParaRPr lang="fr-FR" sz="2000" b="1" dirty="0">
              <a:latin typeface="Magneto" panose="04030805050802020D02" pitchFamily="8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225" y="933450"/>
            <a:ext cx="10020300" cy="504825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849561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9000">
        <p:wedge/>
      </p:transition>
    </mc:Choice>
    <mc:Fallback>
      <p:transition spd="slow" advTm="9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1050" y="666750"/>
            <a:ext cx="10534650" cy="5467350"/>
          </a:xfrm>
          <a:prstGeom prst="rect">
            <a:avLst/>
          </a:prstGeom>
          <a:noFill/>
          <a:ln w="3175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7000">
                  <a:srgbClr val="FF00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5C71-BA2B-4F30-B723-EE06BA59FC75}" type="datetime1">
              <a:rPr lang="fr-FR" sz="2000" b="1" smtClean="0">
                <a:latin typeface="Magneto" panose="04030805050802020D02" pitchFamily="82" charset="0"/>
              </a:rPr>
              <a:t>31/12/2020</a:t>
            </a:fld>
            <a:endParaRPr lang="fr-FR" sz="2000" b="1" dirty="0">
              <a:latin typeface="Magneto" panose="04030805050802020D02" pitchFamily="82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000" b="1" dirty="0" smtClean="0">
                <a:latin typeface="Magneto" panose="04030805050802020D02" pitchFamily="82" charset="0"/>
              </a:rPr>
              <a:t>PPS   Lande   2020</a:t>
            </a:r>
            <a:endParaRPr lang="fr-FR" sz="2000" b="1" dirty="0">
              <a:latin typeface="Magneto" panose="04030805050802020D02" pitchFamily="82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664F-883E-4A82-B21E-1EE6521BBA68}" type="slidenum">
              <a:rPr lang="fr-FR" sz="2000" b="1" smtClean="0">
                <a:latin typeface="Magneto" panose="04030805050802020D02" pitchFamily="82" charset="0"/>
              </a:rPr>
              <a:t>3</a:t>
            </a:fld>
            <a:endParaRPr lang="fr-FR" sz="2000" b="1" dirty="0">
              <a:latin typeface="Magneto" panose="04030805050802020D02" pitchFamily="8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0" y="1213008"/>
            <a:ext cx="91440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b="1" dirty="0">
                <a:ln>
                  <a:solidFill>
                    <a:srgbClr val="FF000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agneto" panose="04030805050802020D02" pitchFamily="82" charset="0"/>
              </a:rPr>
              <a:t>Seul un sot voudrait se mesurer au dieu de l’Amour, l’amour ne suit que sa voie avec les dieux eux-mêmes. Alors pourquoi pas avec moi?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4314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9000">
        <p:wedge/>
      </p:transition>
    </mc:Choice>
    <mc:Fallback>
      <p:transition spd="slow" advTm="9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1050" y="666750"/>
            <a:ext cx="10534650" cy="5467350"/>
          </a:xfrm>
          <a:prstGeom prst="rect">
            <a:avLst/>
          </a:prstGeom>
          <a:noFill/>
          <a:ln w="3175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7000">
                  <a:srgbClr val="FF00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5C71-BA2B-4F30-B723-EE06BA59FC75}" type="datetime1">
              <a:rPr lang="fr-FR" sz="2000" b="1" smtClean="0">
                <a:latin typeface="Magneto" panose="04030805050802020D02" pitchFamily="82" charset="0"/>
              </a:rPr>
              <a:t>31/12/2020</a:t>
            </a:fld>
            <a:endParaRPr lang="fr-FR" sz="2000" b="1" dirty="0">
              <a:latin typeface="Magneto" panose="04030805050802020D02" pitchFamily="82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000" b="1" dirty="0" smtClean="0">
                <a:latin typeface="Magneto" panose="04030805050802020D02" pitchFamily="82" charset="0"/>
              </a:rPr>
              <a:t>PPS   Lande   2020</a:t>
            </a:r>
            <a:endParaRPr lang="fr-FR" sz="2000" b="1" dirty="0">
              <a:latin typeface="Magneto" panose="04030805050802020D02" pitchFamily="82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664F-883E-4A82-B21E-1EE6521BBA68}" type="slidenum">
              <a:rPr lang="fr-FR" sz="2000" b="1" smtClean="0">
                <a:latin typeface="Magneto" panose="04030805050802020D02" pitchFamily="82" charset="0"/>
              </a:rPr>
              <a:t>4</a:t>
            </a:fld>
            <a:endParaRPr lang="fr-FR" sz="2000" b="1" dirty="0">
              <a:latin typeface="Magneto" panose="04030805050802020D02" pitchFamily="8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528" y="851104"/>
            <a:ext cx="8200103" cy="512506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731096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9000">
        <p:wedge/>
      </p:transition>
    </mc:Choice>
    <mc:Fallback>
      <p:transition spd="slow" advTm="9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1050" y="666750"/>
            <a:ext cx="10534650" cy="5467350"/>
          </a:xfrm>
          <a:prstGeom prst="rect">
            <a:avLst/>
          </a:prstGeom>
          <a:noFill/>
          <a:ln w="3175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7000">
                  <a:srgbClr val="FF00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5C71-BA2B-4F30-B723-EE06BA59FC75}" type="datetime1">
              <a:rPr lang="fr-FR" sz="2000" b="1" smtClean="0">
                <a:latin typeface="Magneto" panose="04030805050802020D02" pitchFamily="82" charset="0"/>
              </a:rPr>
              <a:t>31/12/2020</a:t>
            </a:fld>
            <a:endParaRPr lang="fr-FR" sz="2000" b="1" dirty="0">
              <a:latin typeface="Magneto" panose="04030805050802020D02" pitchFamily="82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000" b="1" dirty="0" smtClean="0">
                <a:latin typeface="Magneto" panose="04030805050802020D02" pitchFamily="82" charset="0"/>
              </a:rPr>
              <a:t>PPS   Lande   2020</a:t>
            </a:r>
            <a:endParaRPr lang="fr-FR" sz="2000" b="1" dirty="0">
              <a:latin typeface="Magneto" panose="04030805050802020D02" pitchFamily="82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664F-883E-4A82-B21E-1EE6521BBA68}" type="slidenum">
              <a:rPr lang="fr-FR" sz="2000" b="1" smtClean="0">
                <a:latin typeface="Magneto" panose="04030805050802020D02" pitchFamily="82" charset="0"/>
              </a:rPr>
              <a:t>5</a:t>
            </a:fld>
            <a:endParaRPr lang="fr-FR" sz="2000" b="1" dirty="0">
              <a:latin typeface="Magneto" panose="04030805050802020D02" pitchFamily="8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0" y="1983200"/>
            <a:ext cx="6096000" cy="30777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4400" b="1" dirty="0">
                <a:ln>
                  <a:solidFill>
                    <a:srgbClr val="FF000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agneto" panose="04030805050802020D02" pitchFamily="82" charset="0"/>
              </a:rPr>
              <a:t>Tous les amoureux ont douze ans, d’où la fureur des adultes.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9837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9000">
        <p:wedge/>
      </p:transition>
    </mc:Choice>
    <mc:Fallback>
      <p:transition spd="slow" advTm="9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1050" y="666750"/>
            <a:ext cx="10534650" cy="5467350"/>
          </a:xfrm>
          <a:prstGeom prst="rect">
            <a:avLst/>
          </a:prstGeom>
          <a:noFill/>
          <a:ln w="3175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7000">
                  <a:srgbClr val="FF00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5C71-BA2B-4F30-B723-EE06BA59FC75}" type="datetime1">
              <a:rPr lang="fr-FR" sz="2000" b="1" smtClean="0">
                <a:latin typeface="Magneto" panose="04030805050802020D02" pitchFamily="82" charset="0"/>
              </a:rPr>
              <a:t>31/12/2020</a:t>
            </a:fld>
            <a:endParaRPr lang="fr-FR" sz="2000" b="1" dirty="0">
              <a:latin typeface="Magneto" panose="04030805050802020D02" pitchFamily="82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000" b="1" dirty="0" smtClean="0">
                <a:latin typeface="Magneto" panose="04030805050802020D02" pitchFamily="82" charset="0"/>
              </a:rPr>
              <a:t>PPS   Lande   2020</a:t>
            </a:r>
            <a:endParaRPr lang="fr-FR" sz="2000" b="1" dirty="0">
              <a:latin typeface="Magneto" panose="04030805050802020D02" pitchFamily="82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664F-883E-4A82-B21E-1EE6521BBA68}" type="slidenum">
              <a:rPr lang="fr-FR" sz="2000" b="1" smtClean="0">
                <a:latin typeface="Magneto" panose="04030805050802020D02" pitchFamily="82" charset="0"/>
              </a:rPr>
              <a:t>6</a:t>
            </a:fld>
            <a:endParaRPr lang="fr-FR" sz="2000" b="1" dirty="0">
              <a:latin typeface="Magneto" panose="04030805050802020D02" pitchFamily="8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285875"/>
            <a:ext cx="7620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55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9000">
        <p:wedge/>
      </p:transition>
    </mc:Choice>
    <mc:Fallback>
      <p:transition spd="slow" advTm="9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1050" y="666750"/>
            <a:ext cx="10534650" cy="5467350"/>
          </a:xfrm>
          <a:prstGeom prst="rect">
            <a:avLst/>
          </a:prstGeom>
          <a:noFill/>
          <a:ln w="3175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7000">
                  <a:srgbClr val="FF00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5C71-BA2B-4F30-B723-EE06BA59FC75}" type="datetime1">
              <a:rPr lang="fr-FR" sz="2000" b="1" smtClean="0">
                <a:latin typeface="Magneto" panose="04030805050802020D02" pitchFamily="82" charset="0"/>
              </a:rPr>
              <a:t>31/12/2020</a:t>
            </a:fld>
            <a:endParaRPr lang="fr-FR" sz="2000" b="1" dirty="0">
              <a:latin typeface="Magneto" panose="04030805050802020D02" pitchFamily="82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000" b="1" dirty="0" smtClean="0">
                <a:latin typeface="Magneto" panose="04030805050802020D02" pitchFamily="82" charset="0"/>
              </a:rPr>
              <a:t>PPS   Lande   2020</a:t>
            </a:r>
            <a:endParaRPr lang="fr-FR" sz="2000" b="1" dirty="0">
              <a:latin typeface="Magneto" panose="04030805050802020D02" pitchFamily="82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664F-883E-4A82-B21E-1EE6521BBA68}" type="slidenum">
              <a:rPr lang="fr-FR" sz="2000" b="1" smtClean="0">
                <a:latin typeface="Magneto" panose="04030805050802020D02" pitchFamily="82" charset="0"/>
              </a:rPr>
              <a:t>7</a:t>
            </a:fld>
            <a:endParaRPr lang="fr-FR" sz="2000" b="1" dirty="0">
              <a:latin typeface="Magneto" panose="04030805050802020D02" pitchFamily="8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0" y="1995392"/>
            <a:ext cx="6096000" cy="30777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4400" b="1" dirty="0">
                <a:ln>
                  <a:solidFill>
                    <a:srgbClr val="FF000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agneto" panose="04030805050802020D02" pitchFamily="82" charset="0"/>
              </a:rPr>
              <a:t> Tous les amoureux ont douze ans, d’où la fureur des adultes.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9361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9000">
        <p:wedge/>
      </p:transition>
    </mc:Choice>
    <mc:Fallback>
      <p:transition spd="slow" advTm="9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1050" y="666750"/>
            <a:ext cx="10534650" cy="5467350"/>
          </a:xfrm>
          <a:prstGeom prst="rect">
            <a:avLst/>
          </a:prstGeom>
          <a:noFill/>
          <a:ln w="3175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7000">
                  <a:srgbClr val="FF00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5C71-BA2B-4F30-B723-EE06BA59FC75}" type="datetime1">
              <a:rPr lang="fr-FR" sz="2000" b="1" smtClean="0">
                <a:latin typeface="Magneto" panose="04030805050802020D02" pitchFamily="82" charset="0"/>
              </a:rPr>
              <a:t>31/12/2020</a:t>
            </a:fld>
            <a:endParaRPr lang="fr-FR" sz="2000" b="1" dirty="0">
              <a:latin typeface="Magneto" panose="04030805050802020D02" pitchFamily="82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000" b="1" dirty="0" smtClean="0">
                <a:latin typeface="Magneto" panose="04030805050802020D02" pitchFamily="82" charset="0"/>
              </a:rPr>
              <a:t>PPS   Lande   2020</a:t>
            </a:r>
            <a:endParaRPr lang="fr-FR" sz="2000" b="1" dirty="0">
              <a:latin typeface="Magneto" panose="04030805050802020D02" pitchFamily="82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664F-883E-4A82-B21E-1EE6521BBA68}" type="slidenum">
              <a:rPr lang="fr-FR" sz="2000" b="1" smtClean="0">
                <a:latin typeface="Magneto" panose="04030805050802020D02" pitchFamily="82" charset="0"/>
              </a:rPr>
              <a:t>8</a:t>
            </a:fld>
            <a:endParaRPr lang="fr-FR" sz="2000" b="1" dirty="0">
              <a:latin typeface="Magneto" panose="04030805050802020D02" pitchFamily="8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748" y="858280"/>
            <a:ext cx="7654413" cy="509886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563731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9000">
        <p:wedge/>
      </p:transition>
    </mc:Choice>
    <mc:Fallback>
      <p:transition spd="slow" advTm="9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1050" y="666750"/>
            <a:ext cx="10534650" cy="5467350"/>
          </a:xfrm>
          <a:prstGeom prst="rect">
            <a:avLst/>
          </a:prstGeom>
          <a:noFill/>
          <a:ln w="3175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7000">
                  <a:srgbClr val="FF00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5C71-BA2B-4F30-B723-EE06BA59FC75}" type="datetime1">
              <a:rPr lang="fr-FR" sz="2000" b="1" smtClean="0">
                <a:latin typeface="Magneto" panose="04030805050802020D02" pitchFamily="82" charset="0"/>
              </a:rPr>
              <a:t>31/12/2020</a:t>
            </a:fld>
            <a:endParaRPr lang="fr-FR" sz="2000" b="1" dirty="0">
              <a:latin typeface="Magneto" panose="04030805050802020D02" pitchFamily="82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000" b="1" dirty="0" smtClean="0">
                <a:latin typeface="Magneto" panose="04030805050802020D02" pitchFamily="82" charset="0"/>
              </a:rPr>
              <a:t>PPS   Lande   2020</a:t>
            </a:r>
            <a:endParaRPr lang="fr-FR" sz="2000" b="1" dirty="0">
              <a:latin typeface="Magneto" panose="04030805050802020D02" pitchFamily="82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664F-883E-4A82-B21E-1EE6521BBA68}" type="slidenum">
              <a:rPr lang="fr-FR" sz="2000" b="1" smtClean="0">
                <a:latin typeface="Magneto" panose="04030805050802020D02" pitchFamily="82" charset="0"/>
              </a:rPr>
              <a:t>9</a:t>
            </a:fld>
            <a:endParaRPr lang="fr-FR" sz="2000" b="1" dirty="0">
              <a:latin typeface="Magneto" panose="04030805050802020D02" pitchFamily="8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0" y="2228671"/>
            <a:ext cx="6096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4400" b="1" dirty="0">
                <a:ln>
                  <a:solidFill>
                    <a:srgbClr val="FF000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agneto" panose="04030805050802020D02" pitchFamily="82" charset="0"/>
              </a:rPr>
              <a:t>Ce que l’amour peut faire, l’amour ose le tenter.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7721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9000">
        <p:wedge/>
      </p:transition>
    </mc:Choice>
    <mc:Fallback>
      <p:transition spd="slow" advTm="9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</TotalTime>
  <Words>187</Words>
  <Application>Microsoft Office PowerPoint</Application>
  <PresentationFormat>Grand écran</PresentationFormat>
  <Paragraphs>70</Paragraphs>
  <Slides>15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Magneto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Alain</dc:creator>
  <cp:lastModifiedBy>Alain</cp:lastModifiedBy>
  <cp:revision>8</cp:revision>
  <dcterms:created xsi:type="dcterms:W3CDTF">2020-12-29T08:45:59Z</dcterms:created>
  <dcterms:modified xsi:type="dcterms:W3CDTF">2020-12-31T18:29:19Z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