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yVTZg7x2TUa6i9C0ygJTw==" hashData="ydVR98p4L6s4rSt/AfaTuIf6B2wFfvtxBKVoUYgCep3Yp49ubYq3AuGpyyC6kxYMhMN0ZT8+akDDJTBjEd+9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3903-B4D4-4610-AD53-76869E7A143D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982DA-0444-41F5-9240-DB4B3A365F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27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38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6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69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75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4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3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6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33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88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72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16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0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0D80D-874D-4B03-B42C-EDFE6FBCD08F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0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3883-7DC7-4BC8-97C6-2570185A2BC9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0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0FB6-BFF1-4EEB-AEF8-D7813DAD3723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37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B1B2F-22C6-4C76-83EB-9A9D0CD5D2BE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9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9DF8-CE67-468E-B4F7-39B53DD0685B}" type="datetime1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4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779C-5BD8-4705-BA11-A73BA6B35E7C}" type="datetime1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53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FBD6-C8F8-4A90-9E61-966943D24B7C}" type="datetime1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53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61B7-25D2-4D16-AA0B-CB7FB4CCED71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3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CB1C-2A16-4614-8F90-1D3F1BA931D2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DA1AF-146A-4510-BAD3-1E734912FAF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537A7-80B3-480D-98D4-F75A7BF651ED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2">
                <a:lumMod val="75000"/>
              </a:schemeClr>
            </a:gs>
            <a:gs pos="91000">
              <a:srgbClr val="C00000"/>
            </a:gs>
            <a:gs pos="100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3D719-C494-4C36-83AD-9DAF2F5C719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45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0621" y="3027307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N°6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1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Guitare - Maria Elena.wav"/>
          </p:stSnd>
        </p:sndAc>
      </p:transition>
    </mc:Choice>
    <mc:Fallback>
      <p:transition spd="slow" advTm="9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933450"/>
            <a:ext cx="100203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5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228671"/>
            <a:ext cx="6096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n’y a qu’un remède à l’amour: aimer davantage</a:t>
            </a:r>
            <a:r>
              <a:rPr lang="fr-FR" dirty="0"/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43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528" y="851104"/>
            <a:ext cx="8200103" cy="5125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109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0375" y="2228671"/>
            <a:ext cx="6096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est un feu qui s’éteint s’il ne s’augmente.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398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5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652647" y="2228671"/>
            <a:ext cx="479145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est le miracle de la civilisation.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5936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748" y="858280"/>
            <a:ext cx="7654413" cy="509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320445"/>
            <a:ext cx="6096000" cy="443198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suffit d’un très petit degré d’espérance pour causer la naissance de l’amour.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772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502" y="828807"/>
            <a:ext cx="7742903" cy="51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1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0375" y="1184433"/>
            <a:ext cx="6096000" cy="443198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 peu d’amour, c’est comme un peu de bon vin… Trop de l’un ou trop de l’autre rendent un homme malade.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125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36560"/>
            <a:ext cx="7698658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6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151727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Mes amours? Je me suis éprise. Je me suis méprise. Je me suis reprise</a:t>
            </a:r>
            <a:r>
              <a:rPr lang="fr-FR" sz="40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0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0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822257"/>
            <a:ext cx="7713407" cy="5138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23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8249" y="2967335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9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187</Words>
  <Application>Microsoft Office PowerPoint</Application>
  <PresentationFormat>Grand écran</PresentationFormat>
  <Paragraphs>70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2020-12-29T08:45:59Z</dcterms:created>
  <dcterms:modified xsi:type="dcterms:W3CDTF">2020-12-31T18:08:08Z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