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/adUmj6ZpzG8ujeraF18g==" hashData="OJxhuM6X/KrFFH6I+6aPqaxJQR/os8NMPjOkBdDcJTYEuxYH/RLhQqYiBUmV/axESoUjoTfbzi4hU8dxH3gh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61872" y="1213008"/>
            <a:ext cx="966825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un petit bateau – Qui s’en va, tout joyeux, sur l’onde, – Voguant vers des pays nouveaux – Au hasard de sa course vagabonde. [ Bateau d’amour ]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0823" y="1522988"/>
            <a:ext cx="959510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suffit d’un regard, – D’un aveu, d’une chanson – Pour comprendre l’amour. – Il suffit de ces riens – Pour faire des beaux jours.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03120" y="1351508"/>
            <a:ext cx="79857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Il suffit d’un regard, – D’un aveu, d’une chanson – Pour comprendre l’amour. – Il suffit de ces riens – Pour faire des beaux jours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8423" y="1025009"/>
            <a:ext cx="989990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En souvenir de toi tendrement je fredonne – Cette chanson d’amour dont le refrain si doux – Nous parlait du Printemps, à présent c’est l’Automne – Je me souviens de toi, je me souviens de nous…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8656" y="1304544"/>
            <a:ext cx="931468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Autant d’oiseaux au monde – Autant de lettres d’amour – Que le facteur apporte – Et glisse sous les portes – C’est le courrier du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coeur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– Le courrier du bonheur.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5232" y="1522988"/>
            <a:ext cx="924153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L’amour, c’est attendre quelqu’un depuis toujours… une aventure, c’est attendre quelqu’un seulement depuis qu’on le connaît.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287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2020-12-29T08:45:59Z</dcterms:created>
  <dcterms:modified xsi:type="dcterms:W3CDTF">2020-12-31T18:01:08Z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