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LSSdL35kNtD7asm2LcGng==" hashData="Ul8AneplQuBxG8P1IIWUck5o7IKgifBqxBuAnfC1Jl5soVvHyY+K/O9QbZmW3Ik169U8l1MteXWAAlzfGX2Th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F93903-B4D4-4610-AD53-76869E7A143D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982DA-0444-41F5-9240-DB4B3A365F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24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1279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381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25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069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6968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1756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3491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537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21664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32339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6887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7720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316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7070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8437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0D80D-874D-4B03-B42C-EDFE6FBCD08F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3402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03883-7DC7-4BC8-97C6-2570185A2BC9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501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0FB6-BFF1-4EEB-AEF8-D7813DAD3723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372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B1B2F-22C6-4C76-83EB-9A9D0CD5D2BE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6193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29DF8-CE67-468E-B4F7-39B53DD0685B}" type="datetime1">
              <a:rPr lang="fr-FR" smtClean="0"/>
              <a:t>31/12/2020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248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4779C-5BD8-4705-BA11-A73BA6B35E7C}" type="datetime1">
              <a:rPr lang="fr-FR" smtClean="0"/>
              <a:t>31/12/2020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538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6FBD6-C8F8-4A90-9E61-966943D24B7C}" type="datetime1">
              <a:rPr lang="fr-FR" smtClean="0"/>
              <a:t>31/12/2020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9536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61B7-25D2-4D16-AA0B-CB7FB4CCED71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73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6CB1C-2A16-4614-8F90-1D3F1BA931D2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295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DA1AF-146A-4510-BAD3-1E734912FAF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750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537A7-80B3-480D-98D4-F75A7BF651ED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34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4000">
              <a:schemeClr val="accent2">
                <a:lumMod val="75000"/>
              </a:schemeClr>
            </a:gs>
            <a:gs pos="91000">
              <a:srgbClr val="C00000"/>
            </a:gs>
            <a:gs pos="100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3D719-C494-4C36-83AD-9DAF2F5C719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9451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0621" y="3027307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N°4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813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  <p:sndAc>
          <p:stSnd loop="1">
            <p:snd r:embed="rId3" name="Guitare - Maria Elena.wav"/>
          </p:stSnd>
        </p:sndAc>
      </p:transition>
    </mc:Choice>
    <mc:Fallback>
      <p:transition spd="slow" advTm="9000">
        <p:wedge/>
        <p:sndAc>
          <p:stSnd loop="1">
            <p:snd r:embed="rId3" name="Guitare - Maria Ele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225" y="933450"/>
            <a:ext cx="100203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9561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0" y="1551563"/>
            <a:ext cx="6096000" cy="375487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Hélas! combien je croyais savoir – D’amour, et combien peu j’en sais!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54314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0528" y="851104"/>
            <a:ext cx="8200103" cy="5125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109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567225"/>
            <a:ext cx="6096000" cy="172354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L’amour consiste à être bête ensemble.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3983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285875"/>
            <a:ext cx="762000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855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33703" y="984379"/>
            <a:ext cx="922934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Amour – Aimer – c’est imiter. On l’apprend. Les mots, les actes, les «sentiments» mêmes sont appris. – Rôle des livres et des poèmes. L’amour original doit être rarissime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936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0748" y="858280"/>
            <a:ext cx="7654413" cy="5098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3731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551563"/>
            <a:ext cx="6096000" cy="375487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L’amour n’est qu’une étape, un arrêt momentané sur la route de la vie.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37721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502" y="828807"/>
            <a:ext cx="7742903" cy="5157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91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551563"/>
            <a:ext cx="6096000" cy="375487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prix d’Amour, c’est seulement Amour, … Il faut aimer si l’on veut être aimé.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81258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36560"/>
            <a:ext cx="7698658" cy="5132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624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551563"/>
            <a:ext cx="6096000" cy="375487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Quand notre </a:t>
            </a:r>
            <a:r>
              <a:rPr lang="fr-FR" sz="4400" b="1" dirty="0" err="1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coeur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fait Boum – Tout avec lui dit Boum – Et c’est l’amour qui s’éveille.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13074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2760" y="822257"/>
            <a:ext cx="7713407" cy="5138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2238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8249" y="2967335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695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</TotalTime>
  <Words>212</Words>
  <Application>Microsoft Office PowerPoint</Application>
  <PresentationFormat>Grand écran</PresentationFormat>
  <Paragraphs>70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2020-12-29T08:45:59Z</dcterms:created>
  <dcterms:modified xsi:type="dcterms:W3CDTF">2020-12-31T17:46:18Z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