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9nynbjzTVdSjRTd2o3jEw==" hashData="BI4/of1+LbwJ0bK4Bzqghk4lDMuXXYnhz3CXMwMNnFxVSJvSmcXdX/10RBHqpxp8zwR2x0QA7Hxoo0BD+v2ug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F93903-B4D4-4610-AD53-76869E7A143D}" type="datetimeFigureOut">
              <a:rPr lang="fr-FR" smtClean="0"/>
              <a:t>31/12/2020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982DA-0444-41F5-9240-DB4B3A365FB1}" type="slidenum">
              <a:rPr lang="fr-FR" smtClean="0"/>
              <a:t>‹N°›</a:t>
            </a:fld>
            <a:endParaRPr lang="fr-FR"/>
          </a:p>
        </p:txBody>
      </p:sp>
    </p:spTree>
    <p:extLst>
      <p:ext uri="{BB962C8B-B14F-4D97-AF65-F5344CB8AC3E}">
        <p14:creationId xmlns:p14="http://schemas.microsoft.com/office/powerpoint/2010/main" val="2557424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a:t>
            </a:fld>
            <a:endParaRPr lang="fr-FR"/>
          </a:p>
        </p:txBody>
      </p:sp>
    </p:spTree>
    <p:extLst>
      <p:ext uri="{BB962C8B-B14F-4D97-AF65-F5344CB8AC3E}">
        <p14:creationId xmlns:p14="http://schemas.microsoft.com/office/powerpoint/2010/main" val="269127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2</a:t>
            </a:fld>
            <a:endParaRPr lang="fr-FR"/>
          </a:p>
        </p:txBody>
      </p:sp>
    </p:spTree>
    <p:extLst>
      <p:ext uri="{BB962C8B-B14F-4D97-AF65-F5344CB8AC3E}">
        <p14:creationId xmlns:p14="http://schemas.microsoft.com/office/powerpoint/2010/main" val="207038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3</a:t>
            </a:fld>
            <a:endParaRPr lang="fr-FR"/>
          </a:p>
        </p:txBody>
      </p:sp>
    </p:spTree>
    <p:extLst>
      <p:ext uri="{BB962C8B-B14F-4D97-AF65-F5344CB8AC3E}">
        <p14:creationId xmlns:p14="http://schemas.microsoft.com/office/powerpoint/2010/main" val="406425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4</a:t>
            </a:fld>
            <a:endParaRPr lang="fr-FR"/>
          </a:p>
        </p:txBody>
      </p:sp>
    </p:spTree>
    <p:extLst>
      <p:ext uri="{BB962C8B-B14F-4D97-AF65-F5344CB8AC3E}">
        <p14:creationId xmlns:p14="http://schemas.microsoft.com/office/powerpoint/2010/main" val="403206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5</a:t>
            </a:fld>
            <a:endParaRPr lang="fr-FR"/>
          </a:p>
        </p:txBody>
      </p:sp>
    </p:spTree>
    <p:extLst>
      <p:ext uri="{BB962C8B-B14F-4D97-AF65-F5344CB8AC3E}">
        <p14:creationId xmlns:p14="http://schemas.microsoft.com/office/powerpoint/2010/main" val="3912696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6</a:t>
            </a:fld>
            <a:endParaRPr lang="fr-FR"/>
          </a:p>
        </p:txBody>
      </p:sp>
    </p:spTree>
    <p:extLst>
      <p:ext uri="{BB962C8B-B14F-4D97-AF65-F5344CB8AC3E}">
        <p14:creationId xmlns:p14="http://schemas.microsoft.com/office/powerpoint/2010/main" val="2045175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7</a:t>
            </a:fld>
            <a:endParaRPr lang="fr-FR"/>
          </a:p>
        </p:txBody>
      </p:sp>
    </p:spTree>
    <p:extLst>
      <p:ext uri="{BB962C8B-B14F-4D97-AF65-F5344CB8AC3E}">
        <p14:creationId xmlns:p14="http://schemas.microsoft.com/office/powerpoint/2010/main" val="4148349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8</a:t>
            </a:fld>
            <a:endParaRPr lang="fr-FR"/>
          </a:p>
        </p:txBody>
      </p:sp>
    </p:spTree>
    <p:extLst>
      <p:ext uri="{BB962C8B-B14F-4D97-AF65-F5344CB8AC3E}">
        <p14:creationId xmlns:p14="http://schemas.microsoft.com/office/powerpoint/2010/main" val="4107537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9</a:t>
            </a:fld>
            <a:endParaRPr lang="fr-FR"/>
          </a:p>
        </p:txBody>
      </p:sp>
    </p:spTree>
    <p:extLst>
      <p:ext uri="{BB962C8B-B14F-4D97-AF65-F5344CB8AC3E}">
        <p14:creationId xmlns:p14="http://schemas.microsoft.com/office/powerpoint/2010/main" val="3492166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10</a:t>
            </a:fld>
            <a:endParaRPr lang="fr-FR"/>
          </a:p>
        </p:txBody>
      </p:sp>
    </p:spTree>
    <p:extLst>
      <p:ext uri="{BB962C8B-B14F-4D97-AF65-F5344CB8AC3E}">
        <p14:creationId xmlns:p14="http://schemas.microsoft.com/office/powerpoint/2010/main" val="3133233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11</a:t>
            </a:fld>
            <a:endParaRPr lang="fr-FR"/>
          </a:p>
        </p:txBody>
      </p:sp>
    </p:spTree>
    <p:extLst>
      <p:ext uri="{BB962C8B-B14F-4D97-AF65-F5344CB8AC3E}">
        <p14:creationId xmlns:p14="http://schemas.microsoft.com/office/powerpoint/2010/main" val="4206887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12</a:t>
            </a:fld>
            <a:endParaRPr lang="fr-FR"/>
          </a:p>
        </p:txBody>
      </p:sp>
    </p:spTree>
    <p:extLst>
      <p:ext uri="{BB962C8B-B14F-4D97-AF65-F5344CB8AC3E}">
        <p14:creationId xmlns:p14="http://schemas.microsoft.com/office/powerpoint/2010/main" val="3682772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13</a:t>
            </a:fld>
            <a:endParaRPr lang="fr-FR"/>
          </a:p>
        </p:txBody>
      </p:sp>
    </p:spTree>
    <p:extLst>
      <p:ext uri="{BB962C8B-B14F-4D97-AF65-F5344CB8AC3E}">
        <p14:creationId xmlns:p14="http://schemas.microsoft.com/office/powerpoint/2010/main" val="1473316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14</a:t>
            </a:fld>
            <a:endParaRPr lang="fr-FR"/>
          </a:p>
        </p:txBody>
      </p:sp>
    </p:spTree>
    <p:extLst>
      <p:ext uri="{BB962C8B-B14F-4D97-AF65-F5344CB8AC3E}">
        <p14:creationId xmlns:p14="http://schemas.microsoft.com/office/powerpoint/2010/main" val="416070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BD982DA-0444-41F5-9240-DB4B3A365FB1}" type="slidenum">
              <a:rPr lang="fr-FR" smtClean="0"/>
              <a:t>15</a:t>
            </a:fld>
            <a:endParaRPr lang="fr-FR"/>
          </a:p>
        </p:txBody>
      </p:sp>
    </p:spTree>
    <p:extLst>
      <p:ext uri="{BB962C8B-B14F-4D97-AF65-F5344CB8AC3E}">
        <p14:creationId xmlns:p14="http://schemas.microsoft.com/office/powerpoint/2010/main" val="3131843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0C0D80D-874D-4B03-B42C-EDFE6FBCD08F}"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8034028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03883-7DC7-4BC8-97C6-2570185A2BC9}"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14150111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A680FB6-BFF1-4EEB-AEF8-D7813DAD3723}"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5437202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CAB1B2F-22C6-4C76-83EB-9A9D0CD5D2BE}"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546193468"/>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2B29DF8-CE67-468E-B4F7-39B53DD0685B}" type="datetime1">
              <a:rPr lang="fr-FR" smtClean="0"/>
              <a:t>31/12/2020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01424807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C4779C-5BD8-4705-BA11-A73BA6B35E7C}" type="datetime1">
              <a:rPr lang="fr-FR" smtClean="0"/>
              <a:t>31/12/2020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353843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6FBD6-C8F8-4A90-9E61-966943D24B7C}" type="datetime1">
              <a:rPr lang="fr-FR" smtClean="0"/>
              <a:t>31/12/2020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49953670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A1A61B7-25D2-4D16-AA0B-CB7FB4CCED71}"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17573501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6C6CB1C-2A16-4614-8F90-1D3F1BA931D2}" type="datetime1">
              <a:rPr lang="fr-FR" smtClean="0"/>
              <a:t>31/12/2020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3680295260"/>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04DA1AF-146A-4510-BAD3-1E734912FAF7}"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181675077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79537A7-80B3-480D-98D4-F75A7BF651ED}" type="datetime1">
              <a:rPr lang="fr-FR" smtClean="0"/>
              <a:t>31/12/2020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00D664F-883E-4A82-B21E-1EE6521BBA68}" type="slidenum">
              <a:rPr lang="fr-FR" smtClean="0"/>
              <a:t>‹N°›</a:t>
            </a:fld>
            <a:endParaRPr lang="fr-FR"/>
          </a:p>
        </p:txBody>
      </p:sp>
    </p:spTree>
    <p:extLst>
      <p:ext uri="{BB962C8B-B14F-4D97-AF65-F5344CB8AC3E}">
        <p14:creationId xmlns:p14="http://schemas.microsoft.com/office/powerpoint/2010/main" val="2821434372"/>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2">
                <a:lumMod val="75000"/>
              </a:schemeClr>
            </a:gs>
            <a:gs pos="91000">
              <a:srgbClr val="C00000"/>
            </a:gs>
            <a:gs pos="100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63D719-C494-4C36-83AD-9DAF2F5C7197}" type="datetime1">
              <a:rPr lang="fr-FR" smtClean="0"/>
              <a:t>31/12/2020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0D664F-883E-4A82-B21E-1EE6521BBA68}" type="slidenum">
              <a:rPr lang="fr-FR" smtClean="0"/>
              <a:t>‹N°›</a:t>
            </a:fld>
            <a:endParaRPr lang="fr-FR"/>
          </a:p>
        </p:txBody>
      </p:sp>
    </p:spTree>
    <p:extLst>
      <p:ext uri="{BB962C8B-B14F-4D97-AF65-F5344CB8AC3E}">
        <p14:creationId xmlns:p14="http://schemas.microsoft.com/office/powerpoint/2010/main" val="159894513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rotWithShape="1">
          <a:blip r:embed="rId4"/>
          <a:srcRect r="-406" b="20457"/>
          <a:stretch/>
        </p:blipFill>
        <p:spPr>
          <a:xfrm>
            <a:off x="971550" y="796356"/>
            <a:ext cx="10210095" cy="518035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a:t>
            </a:fld>
            <a:endParaRPr lang="fr-FR" sz="2000" b="1" dirty="0">
              <a:latin typeface="Magneto" panose="04030805050802020D02" pitchFamily="82" charset="0"/>
            </a:endParaRPr>
          </a:p>
        </p:txBody>
      </p:sp>
      <p:sp>
        <p:nvSpPr>
          <p:cNvPr id="8" name="Rectangle 7"/>
          <p:cNvSpPr/>
          <p:nvPr/>
        </p:nvSpPr>
        <p:spPr>
          <a:xfrm>
            <a:off x="1140621" y="3027307"/>
            <a:ext cx="9815508" cy="2123658"/>
          </a:xfrm>
          <a:prstGeom prst="rect">
            <a:avLst/>
          </a:prstGeom>
          <a:noFill/>
        </p:spPr>
        <p:txBody>
          <a:bodyPr wrap="none" lIns="91440" tIns="45720" rIns="91440" bIns="45720">
            <a:spAutoFit/>
          </a:bodyPr>
          <a:lstStyle/>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Un Amour de femme</a:t>
            </a:r>
          </a:p>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 </a:t>
            </a: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N°21</a:t>
            </a:r>
            <a:endParaRPr lang="fr-FR" sz="6600" b="1" cap="none" spc="0" dirty="0">
              <a:ln w="0">
                <a:solidFill>
                  <a:srgbClr val="FF0000"/>
                </a:solidFill>
              </a:ln>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3606813098"/>
      </p:ext>
    </p:extLst>
  </p:cSld>
  <p:clrMapOvr>
    <a:masterClrMapping/>
  </p:clrMapOvr>
  <mc:AlternateContent xmlns:mc="http://schemas.openxmlformats.org/markup-compatibility/2006">
    <mc:Choice xmlns:p14="http://schemas.microsoft.com/office/powerpoint/2010/main" Requires="p14">
      <p:transition spd="slow" p14:dur="6000" advTm="9000">
        <p:wedge/>
        <p:sndAc>
          <p:stSnd loop="1">
            <p:snd r:embed="rId3" name="Guitare - Maria Elena.wav"/>
          </p:stSnd>
        </p:sndAc>
      </p:transition>
    </mc:Choice>
    <mc:Fallback>
      <p:transition spd="slow" advTm="9000">
        <p:wedge/>
        <p:sndAc>
          <p:stSnd loop="1">
            <p:snd r:embed="rId3" name="Guitare - Maria Ele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38225" y="933450"/>
            <a:ext cx="10020300" cy="5048250"/>
          </a:xfrm>
          <a:prstGeom prst="rect">
            <a:avLst/>
          </a:prstGeom>
          <a:effectLst>
            <a:softEdge rad="127000"/>
          </a:effectLst>
        </p:spPr>
      </p:pic>
    </p:spTree>
    <p:extLst>
      <p:ext uri="{BB962C8B-B14F-4D97-AF65-F5344CB8AC3E}">
        <p14:creationId xmlns:p14="http://schemas.microsoft.com/office/powerpoint/2010/main" val="84956156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1030224" y="1012954"/>
            <a:ext cx="10131552" cy="4832092"/>
          </a:xfrm>
          <a:prstGeom prst="rect">
            <a:avLst/>
          </a:prstGeom>
        </p:spPr>
        <p:txBody>
          <a:bodyPr wrap="square">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A Paris, quand on croise une femme dans la rue et qu’on la regarde, on commet presque une infidélité. Regarder une française et être vu par elle, on dirait qu’on ébauche un roman d’amour</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54314666"/>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20528" y="851104"/>
            <a:ext cx="8200103" cy="5125065"/>
          </a:xfrm>
          <a:prstGeom prst="rect">
            <a:avLst/>
          </a:prstGeom>
          <a:effectLst>
            <a:softEdge rad="127000"/>
          </a:effectLst>
        </p:spPr>
      </p:pic>
    </p:spTree>
    <p:extLst>
      <p:ext uri="{BB962C8B-B14F-4D97-AF65-F5344CB8AC3E}">
        <p14:creationId xmlns:p14="http://schemas.microsoft.com/office/powerpoint/2010/main" val="373109637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3048000" y="1322933"/>
            <a:ext cx="6096000" cy="4154984"/>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La meilleure odeur est celle du pain, le meilleur goût, celui du sel, le meilleur amour, celui des enfants</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3983718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6</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285875"/>
            <a:ext cx="7620000" cy="4286250"/>
          </a:xfrm>
          <a:prstGeom prst="rect">
            <a:avLst/>
          </a:prstGeom>
        </p:spPr>
      </p:pic>
    </p:spTree>
    <p:extLst>
      <p:ext uri="{BB962C8B-B14F-4D97-AF65-F5344CB8AC3E}">
        <p14:creationId xmlns:p14="http://schemas.microsoft.com/office/powerpoint/2010/main" val="573855881"/>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3048000" y="2044075"/>
            <a:ext cx="6096000" cy="2800767"/>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On ne raconte pas l’amour pas plus qu’on ne raconte le bonheur</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5936138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8</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748" y="858280"/>
            <a:ext cx="7654413" cy="5098867"/>
          </a:xfrm>
          <a:prstGeom prst="rect">
            <a:avLst/>
          </a:prstGeom>
          <a:effectLst>
            <a:softEdge rad="127000"/>
          </a:effectLst>
        </p:spPr>
      </p:pic>
    </p:spTree>
    <p:extLst>
      <p:ext uri="{BB962C8B-B14F-4D97-AF65-F5344CB8AC3E}">
        <p14:creationId xmlns:p14="http://schemas.microsoft.com/office/powerpoint/2010/main" val="1563731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3048000" y="2690336"/>
            <a:ext cx="6096000" cy="2123658"/>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L’amour, c’est le meilleur des menus</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3772197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10</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6502" y="828807"/>
            <a:ext cx="7742903" cy="5157813"/>
          </a:xfrm>
          <a:prstGeom prst="rect">
            <a:avLst/>
          </a:prstGeom>
          <a:effectLst>
            <a:softEdge rad="127000"/>
          </a:effectLst>
        </p:spPr>
      </p:pic>
    </p:spTree>
    <p:extLst>
      <p:ext uri="{BB962C8B-B14F-4D97-AF65-F5344CB8AC3E}">
        <p14:creationId xmlns:p14="http://schemas.microsoft.com/office/powerpoint/2010/main" val="3659124043"/>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3000375" y="1661487"/>
            <a:ext cx="6096000" cy="3477875"/>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On pardonne un jour tous les faits de guerre. – On n’oublie guère les effets de l’amour</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81258565"/>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836560"/>
            <a:ext cx="7698658" cy="5132439"/>
          </a:xfrm>
          <a:prstGeom prst="rect">
            <a:avLst/>
          </a:prstGeom>
          <a:effectLst>
            <a:softEdge rad="127000"/>
          </a:effectLst>
        </p:spPr>
      </p:pic>
    </p:spTree>
    <p:extLst>
      <p:ext uri="{BB962C8B-B14F-4D97-AF65-F5344CB8AC3E}">
        <p14:creationId xmlns:p14="http://schemas.microsoft.com/office/powerpoint/2010/main" val="2538624359"/>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2" name="Rectangle 1"/>
          <p:cNvSpPr/>
          <p:nvPr/>
        </p:nvSpPr>
        <p:spPr>
          <a:xfrm>
            <a:off x="3048000" y="2044075"/>
            <a:ext cx="6096000" cy="2800767"/>
          </a:xfrm>
          <a:prstGeom prst="rect">
            <a:avLst/>
          </a:prstGeom>
        </p:spPr>
        <p:txBody>
          <a:bodyPr>
            <a:spAutoFit/>
          </a:bodyPr>
          <a:lstStyle/>
          <a:p>
            <a:r>
              <a:rPr lang="fr-FR" sz="4400" b="1" dirty="0">
                <a:ln>
                  <a:solidFill>
                    <a:srgbClr val="FF0000"/>
                  </a:solidFill>
                </a:ln>
                <a:effectLst>
                  <a:glow rad="228600">
                    <a:schemeClr val="accent2">
                      <a:satMod val="175000"/>
                      <a:alpha val="40000"/>
                    </a:schemeClr>
                  </a:glow>
                </a:effectLst>
                <a:latin typeface="Magneto" panose="04030805050802020D02" pitchFamily="82" charset="0"/>
              </a:rPr>
              <a:t> Le véritable amour c’est quand un silence n’est plus gênant</a:t>
            </a:r>
            <a:r>
              <a:rPr lang="fr-FR" sz="4400" b="1" dirty="0" smtClean="0">
                <a:ln>
                  <a:solidFill>
                    <a:srgbClr val="FF0000"/>
                  </a:solidFill>
                </a:ln>
                <a:effectLst>
                  <a:glow rad="228600">
                    <a:schemeClr val="accent2">
                      <a:satMod val="175000"/>
                      <a:alpha val="40000"/>
                    </a:schemeClr>
                  </a:glow>
                </a:effectLst>
                <a:latin typeface="Magneto" panose="04030805050802020D02" pitchFamily="82" charset="0"/>
              </a:rPr>
              <a:t>.</a:t>
            </a:r>
            <a:endParaRPr lang="fr-FR" sz="4400" b="1" dirty="0">
              <a:ln>
                <a:solidFill>
                  <a:srgbClr val="FF0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1307460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14</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2760" y="822257"/>
            <a:ext cx="7713407" cy="5138164"/>
          </a:xfrm>
          <a:prstGeom prst="rect">
            <a:avLst/>
          </a:prstGeom>
          <a:effectLst>
            <a:softEdge rad="127000"/>
          </a:effectLst>
        </p:spPr>
      </p:pic>
    </p:spTree>
    <p:extLst>
      <p:ext uri="{BB962C8B-B14F-4D97-AF65-F5344CB8AC3E}">
        <p14:creationId xmlns:p14="http://schemas.microsoft.com/office/powerpoint/2010/main" val="3082238017"/>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1050" y="666750"/>
            <a:ext cx="10534650" cy="5467350"/>
          </a:xfrm>
          <a:prstGeom prst="rect">
            <a:avLst/>
          </a:prstGeom>
          <a:noFill/>
          <a:ln w="317500">
            <a:gradFill flip="none" rotWithShape="1">
              <a:gsLst>
                <a:gs pos="0">
                  <a:schemeClr val="accent1">
                    <a:lumMod val="5000"/>
                    <a:lumOff val="95000"/>
                  </a:schemeClr>
                </a:gs>
                <a:gs pos="74000">
                  <a:schemeClr val="accent1">
                    <a:lumMod val="45000"/>
                    <a:lumOff val="55000"/>
                  </a:schemeClr>
                </a:gs>
                <a:gs pos="8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BF25C71-BA2B-4F30-B723-EE06BA59FC75}" type="datetime1">
              <a:rPr lang="fr-FR" sz="2000" b="1" smtClean="0">
                <a:latin typeface="Magneto" panose="04030805050802020D02" pitchFamily="82" charset="0"/>
              </a:rPr>
              <a:t>31/12/2020</a:t>
            </a:fld>
            <a:endParaRPr lang="fr-FR" sz="20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rotWithShape="1">
          <a:blip r:embed="rId3"/>
          <a:srcRect r="-406" b="20457"/>
          <a:stretch/>
        </p:blipFill>
        <p:spPr>
          <a:xfrm>
            <a:off x="971550" y="796356"/>
            <a:ext cx="10210095" cy="518035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800D664F-883E-4A82-B21E-1EE6521BBA68}" type="slidenum">
              <a:rPr lang="fr-FR" sz="2000" b="1" smtClean="0">
                <a:latin typeface="Magneto" panose="04030805050802020D02" pitchFamily="82" charset="0"/>
              </a:rPr>
              <a:t>15</a:t>
            </a:fld>
            <a:endParaRPr lang="fr-FR" sz="2000" b="1" dirty="0">
              <a:latin typeface="Magneto" panose="04030805050802020D02" pitchFamily="82" charset="0"/>
            </a:endParaRPr>
          </a:p>
        </p:txBody>
      </p:sp>
      <p:sp>
        <p:nvSpPr>
          <p:cNvPr id="8" name="Rectangle 7"/>
          <p:cNvSpPr/>
          <p:nvPr/>
        </p:nvSpPr>
        <p:spPr>
          <a:xfrm>
            <a:off x="1188249" y="2967335"/>
            <a:ext cx="9815508" cy="2123658"/>
          </a:xfrm>
          <a:prstGeom prst="rect">
            <a:avLst/>
          </a:prstGeom>
          <a:noFill/>
        </p:spPr>
        <p:txBody>
          <a:bodyPr wrap="none" lIns="91440" tIns="45720" rIns="91440" bIns="45720">
            <a:spAutoFit/>
          </a:bodyPr>
          <a:lstStyle/>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C’était</a:t>
            </a:r>
          </a:p>
          <a:p>
            <a:pPr algn="ctr"/>
            <a:r>
              <a:rPr lang="fr-FR" sz="6600" b="1" dirty="0" smtClean="0">
                <a:ln w="0">
                  <a:solidFill>
                    <a:srgbClr val="FF0000"/>
                  </a:solidFill>
                </a:ln>
                <a:effectLst>
                  <a:outerShdw blurRad="38100" dist="19050" dir="2700000" algn="tl" rotWithShape="0">
                    <a:schemeClr val="dk1">
                      <a:alpha val="40000"/>
                    </a:schemeClr>
                  </a:outerShdw>
                </a:effectLst>
                <a:latin typeface="Magneto" panose="04030805050802020D02" pitchFamily="82" charset="0"/>
              </a:rPr>
              <a:t>Un Amour de femme</a:t>
            </a:r>
            <a:endParaRPr lang="fr-FR" sz="6600" b="1" cap="none" spc="0" dirty="0">
              <a:ln w="0">
                <a:solidFill>
                  <a:srgbClr val="FF0000"/>
                </a:solidFill>
              </a:ln>
              <a:solidFill>
                <a:schemeClr val="tx1"/>
              </a:solidFill>
              <a:effectLst>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1229695054"/>
      </p:ext>
    </p:extLst>
  </p:cSld>
  <p:clrMapOvr>
    <a:masterClrMapping/>
  </p:clrMapOvr>
  <mc:AlternateContent xmlns:mc="http://schemas.openxmlformats.org/markup-compatibility/2006">
    <mc:Choice xmlns:p14="http://schemas.microsoft.com/office/powerpoint/2010/main" Requires="p14">
      <p:transition spd="slow" p14:dur="6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TotalTime>
  <Words>216</Words>
  <Application>Microsoft Office PowerPoint</Application>
  <PresentationFormat>Grand écran</PresentationFormat>
  <Paragraphs>70</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2020-12-29T08:45:59Z</dcterms:created>
  <dcterms:modified xsi:type="dcterms:W3CDTF">2020-12-31T20:08:25Z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