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oScNZ1lkSTmwOZ0BUNnudQ==" hashData="xF8/EAx9a8XwtqRHWN7k8s/zh5JHjS2uecmTTtt/ECD+AGH3EGHaEqoCosPa/ckje0WGT+5wvCdovD1y2naak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04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14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3F93903-B4D4-4610-AD53-76869E7A143D}" type="datetimeFigureOut">
              <a:rPr lang="fr-FR" smtClean="0"/>
              <a:t>31/12/2020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BD982DA-0444-41F5-9240-DB4B3A365F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74243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127982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038125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4251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206960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269684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51756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834918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753736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216640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323394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688781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277207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331654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070708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18437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C0D80D-874D-4B03-B42C-EDFE6FBCD08F}" type="datetime1">
              <a:rPr lang="fr-FR" smtClean="0"/>
              <a:t>31/12/2020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34028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03883-7DC7-4BC8-97C6-2570185A2BC9}" type="datetime1">
              <a:rPr lang="fr-FR" smtClean="0"/>
              <a:t>31/12/2020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15011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680FB6-BFF1-4EEB-AEF8-D7813DAD3723}" type="datetime1">
              <a:rPr lang="fr-FR" smtClean="0"/>
              <a:t>31/12/2020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43720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AB1B2F-22C6-4C76-83EB-9A9D0CD5D2BE}" type="datetime1">
              <a:rPr lang="fr-FR" smtClean="0"/>
              <a:t>31/12/2020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461934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B29DF8-CE67-468E-B4F7-39B53DD0685B}" type="datetime1">
              <a:rPr lang="fr-FR" smtClean="0"/>
              <a:t>31/12/2020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42480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C4779C-5BD8-4705-BA11-A73BA6B35E7C}" type="datetime1">
              <a:rPr lang="fr-FR" smtClean="0"/>
              <a:t>31/12/2020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35384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F6FBD6-C8F8-4A90-9E61-966943D24B7C}" type="datetime1">
              <a:rPr lang="fr-FR" smtClean="0"/>
              <a:t>31/12/2020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95367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1A61B7-25D2-4D16-AA0B-CB7FB4CCED71}" type="datetime1">
              <a:rPr lang="fr-FR" smtClean="0"/>
              <a:t>31/12/2020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57350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C6CB1C-2A16-4614-8F90-1D3F1BA931D2}" type="datetime1">
              <a:rPr lang="fr-FR" smtClean="0"/>
              <a:t>31/12/2020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02952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4DA1AF-146A-4510-BAD3-1E734912FAF7}" type="datetime1">
              <a:rPr lang="fr-FR" smtClean="0"/>
              <a:t>31/12/2020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67507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9537A7-80B3-480D-98D4-F75A7BF651ED}" type="datetime1">
              <a:rPr lang="fr-FR" smtClean="0"/>
              <a:t>31/12/2020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1434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74000">
              <a:schemeClr val="accent2">
                <a:lumMod val="75000"/>
              </a:schemeClr>
            </a:gs>
            <a:gs pos="91000">
              <a:srgbClr val="C00000"/>
            </a:gs>
            <a:gs pos="100000">
              <a:schemeClr val="accent2">
                <a:lumMod val="75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63D719-C494-4C36-83AD-9DAF2F5C7197}" type="datetime1">
              <a:rPr lang="fr-FR" smtClean="0"/>
              <a:t>31/12/2020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894513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/>
          <a:srcRect r="-406" b="20457"/>
          <a:stretch/>
        </p:blipFill>
        <p:spPr>
          <a:xfrm>
            <a:off x="971550" y="796356"/>
            <a:ext cx="10210095" cy="518035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140621" y="3027307"/>
            <a:ext cx="9815508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dirty="0" smtClean="0">
                <a:ln w="0">
                  <a:solidFill>
                    <a:srgbClr val="FF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Un Amour de femme</a:t>
            </a:r>
          </a:p>
          <a:p>
            <a:pPr algn="ctr"/>
            <a:r>
              <a:rPr lang="fr-FR" sz="6600" b="1" dirty="0" smtClean="0">
                <a:ln w="0">
                  <a:solidFill>
                    <a:srgbClr val="FF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 </a:t>
            </a:r>
            <a:r>
              <a:rPr lang="fr-FR" sz="6600" b="1" dirty="0" smtClean="0">
                <a:ln w="0">
                  <a:solidFill>
                    <a:srgbClr val="FF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N°20</a:t>
            </a:r>
            <a:endParaRPr lang="fr-FR" sz="6600" b="1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68130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  <p:sndAc>
          <p:stSnd loop="1">
            <p:snd r:embed="rId3" name="Guitare - Maria Elena.wav"/>
          </p:stSnd>
        </p:sndAc>
      </p:transition>
    </mc:Choice>
    <mc:Fallback>
      <p:transition spd="slow" advTm="9000">
        <p:wedge/>
        <p:sndAc>
          <p:stSnd loop="1">
            <p:snd r:embed="rId3" name="Guitare - Maria Elen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2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8225" y="933450"/>
            <a:ext cx="10020300" cy="50482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495615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3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048000" y="1890117"/>
            <a:ext cx="6096000" cy="307776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44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Tout grand amour a en soi quelque chose d’humiliant et de risible.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954314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4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20528" y="851104"/>
            <a:ext cx="8200103" cy="51250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310963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5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048000" y="1322933"/>
            <a:ext cx="6096000" cy="415498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44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Ne croyez pas que le chocolat soit un substitut à l’amour… L’amour est un substitut au chocolat</a:t>
            </a:r>
            <a:r>
              <a:rPr lang="fr-FR" sz="4400" b="1" dirty="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.</a:t>
            </a:r>
            <a:endParaRPr lang="fr-FR" sz="4400" b="1" dirty="0">
              <a:ln>
                <a:solidFill>
                  <a:srgbClr val="FF0000"/>
                </a:solidFill>
              </a:ln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98371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6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1285875"/>
            <a:ext cx="7620000" cy="4286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38558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7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048000" y="984379"/>
            <a:ext cx="6096000" cy="483209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44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Je crois en la religion de l’amour, – Où que se dirigent ses caravanes, – Car l’amour est ma religion et ma foi</a:t>
            </a:r>
            <a:r>
              <a:rPr lang="fr-FR" sz="4400" b="1" dirty="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.</a:t>
            </a:r>
            <a:endParaRPr lang="fr-FR" sz="4400" b="1" dirty="0">
              <a:ln>
                <a:solidFill>
                  <a:srgbClr val="FF0000"/>
                </a:solidFill>
              </a:ln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9361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8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00748" y="858280"/>
            <a:ext cx="7654413" cy="509886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637315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9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048000" y="2028616"/>
            <a:ext cx="6096000" cy="280076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44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Sans l’amour rien ne reste d’Eve; l’amour, c’est la seule beauté</a:t>
            </a:r>
            <a:r>
              <a:rPr lang="fr-FR" sz="4400" b="1" dirty="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.</a:t>
            </a:r>
            <a:endParaRPr lang="fr-FR" sz="4400" b="1" dirty="0">
              <a:ln>
                <a:solidFill>
                  <a:srgbClr val="FF0000"/>
                </a:solidFill>
              </a:ln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77219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10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56502" y="828807"/>
            <a:ext cx="7742903" cy="51578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59124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11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048000" y="2044075"/>
            <a:ext cx="6096000" cy="280076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44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En amour, tel mot, dit tout bas, est un mystérieux baiser de l’âme à l’âme</a:t>
            </a:r>
            <a:r>
              <a:rPr lang="fr-FR" sz="4400" b="1" dirty="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.</a:t>
            </a:r>
            <a:endParaRPr lang="fr-FR" sz="4400" b="1" dirty="0">
              <a:ln>
                <a:solidFill>
                  <a:srgbClr val="FF0000"/>
                </a:solidFill>
              </a:ln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12585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12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836560"/>
            <a:ext cx="7698658" cy="51324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386243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13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933831" y="736025"/>
            <a:ext cx="10229088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Le bonheur, ce n’est pas d’être aimé. Chaque être humain a de l’amour pour lui-même, et pourtant, ils sont des milliers à vivre une existence de damnée. Non, être aimé ne donne pas le bonheur. Mais aimer, ça c’est le bonheur</a:t>
            </a:r>
            <a:r>
              <a:rPr lang="fr-FR" sz="4400" b="1" dirty="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!</a:t>
            </a:r>
            <a:endParaRPr lang="fr-FR" sz="4400" b="1" dirty="0">
              <a:ln>
                <a:solidFill>
                  <a:srgbClr val="FF0000"/>
                </a:solidFill>
              </a:ln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30746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14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82760" y="822257"/>
            <a:ext cx="7713407" cy="51381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822380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/>
          <a:srcRect r="-406" b="20457"/>
          <a:stretch/>
        </p:blipFill>
        <p:spPr>
          <a:xfrm>
            <a:off x="971550" y="796356"/>
            <a:ext cx="10210095" cy="518035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15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188249" y="2967335"/>
            <a:ext cx="9815508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dirty="0" smtClean="0">
                <a:ln w="0">
                  <a:solidFill>
                    <a:srgbClr val="FF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6600" b="1" dirty="0" smtClean="0">
                <a:ln w="0">
                  <a:solidFill>
                    <a:srgbClr val="FF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Un Amour de femme</a:t>
            </a:r>
            <a:endParaRPr lang="fr-FR" sz="6600" b="1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96950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46</TotalTime>
  <Words>242</Words>
  <Application>Microsoft Office PowerPoint</Application>
  <PresentationFormat>Grand écran</PresentationFormat>
  <Paragraphs>70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10</cp:revision>
  <dcterms:created xsi:type="dcterms:W3CDTF">2020-12-29T08:45:59Z</dcterms:created>
  <dcterms:modified xsi:type="dcterms:W3CDTF">2020-12-31T20:01:44Z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