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K2iJYA40mgyYuBtna21Kg==" hashData="NOMMeE5NsHPJ3/eDti66X8AtHrAn+kRV3fEz3HzxcIcBOuMO5adlGthSPEu49ohEwTQBNG2f+uxNU1R4qjN8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N°2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184433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L’homme veut être le premier amour de la femme, alors que la femme veut être le dernier amour de l’homme.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est un sacrement qui doit être pris à genoux</a:t>
            </a:r>
            <a:r>
              <a:rPr lang="fr-FR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213008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serments d’amour sont comme les </a:t>
            </a:r>
            <a:r>
              <a:rPr lang="fr-FR" sz="4400" b="1" dirty="0" err="1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voeux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des marins, on les oublie après l’orage.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36475" y="1890117"/>
            <a:ext cx="7919049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L’amour fantasmé vaut bien mieux que l’amour vécu. Ne pas passer à l’acte, c’est très excitant.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84385" y="1551563"/>
            <a:ext cx="9023230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La nécessité de l’amour est la seule qui soit vraiment belle. Arriver à cette connaissance, telle est la tâche de l’histoire du monde.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49235" y="1213008"/>
            <a:ext cx="7798279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La nécessité de l’amour est la seule qui soit vraiment belle. Arriver à cette connaissance, telle est la tâche de l’histoire du monde.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</TotalTime>
  <Words>223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2020-12-29T08:45:59Z</dcterms:created>
  <dcterms:modified xsi:type="dcterms:W3CDTF">2020-12-31T17:28:35Z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