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k+89LG8r+OApAhEOyshxA==" hashData="i1TnwdFti8DZTM17kZ/uWyMePLK03yCCn/ulTnVw4dKyRKSzh4Gtl+6CK/y7dXTdpF2deA/58PcivL7XmVuNE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F93903-B4D4-4610-AD53-76869E7A143D}" type="datetimeFigureOut">
              <a:rPr lang="fr-FR" smtClean="0"/>
              <a:t>31/12/2020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D982DA-0444-41F5-9240-DB4B3A365FB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279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381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25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696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6968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175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8349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7537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21664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32339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887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772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316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707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D982DA-0444-41F5-9240-DB4B3A365FB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8437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0D80D-874D-4B03-B42C-EDFE6FBCD08F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40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03883-7DC7-4BC8-97C6-2570185A2BC9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1501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80FB6-BFF1-4EEB-AEF8-D7813DAD3723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37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AB1B2F-22C6-4C76-83EB-9A9D0CD5D2BE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193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29DF8-CE67-468E-B4F7-39B53DD0685B}" type="datetime1">
              <a:rPr lang="fr-FR" smtClean="0"/>
              <a:t>31/12/2020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248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C4779C-5BD8-4705-BA11-A73BA6B35E7C}" type="datetime1">
              <a:rPr lang="fr-FR" smtClean="0"/>
              <a:t>31/12/2020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53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6FBD6-C8F8-4A90-9E61-966943D24B7C}" type="datetime1">
              <a:rPr lang="fr-FR" smtClean="0"/>
              <a:t>31/12/2020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53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1A61B7-25D2-4D16-AA0B-CB7FB4CCED71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73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6CB1C-2A16-4614-8F90-1D3F1BA931D2}" type="datetime1">
              <a:rPr lang="fr-FR" smtClean="0"/>
              <a:t>31/12/2020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29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DA1AF-146A-4510-BAD3-1E734912FAF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75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537A7-80B3-480D-98D4-F75A7BF651ED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3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4000">
              <a:schemeClr val="accent2">
                <a:lumMod val="75000"/>
              </a:schemeClr>
            </a:gs>
            <a:gs pos="91000">
              <a:srgbClr val="C00000"/>
            </a:gs>
            <a:gs pos="100000">
              <a:schemeClr val="accent2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3D719-C494-4C36-83AD-9DAF2F5C7197}" type="datetime1">
              <a:rPr lang="fr-FR" smtClean="0"/>
              <a:t>31/12/2020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0D664F-883E-4A82-B21E-1EE6521BBA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89451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40621" y="3027307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N°19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81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wedge/>
        <p:sndAc>
          <p:stSnd loop="1">
            <p:snd r:embed="rId3" name="Guitare - Maria Elena.wav"/>
          </p:stSnd>
        </p:sndAc>
      </p:transition>
    </mc:Choice>
    <mc:Fallback>
      <p:transition spd="slow" advTm="9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8225" y="933450"/>
            <a:ext cx="10020300" cy="504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956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1213008"/>
            <a:ext cx="6096000" cy="443198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Toute existence tire sa valeur de la qualité de l’amour: «Dis-moi quel est ton amour et je te dirai qui tu es».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431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528" y="851104"/>
            <a:ext cx="8200103" cy="5125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109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00375" y="2000041"/>
            <a:ext cx="60960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L’amour est l’unique révolution qui ne trahit pas l’homme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83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1285875"/>
            <a:ext cx="7620000" cy="428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85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690062"/>
            <a:ext cx="6096000" cy="34778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est plus ordinaire de voir un amour extrême qu’une parfaite amitié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36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0748" y="858280"/>
            <a:ext cx="7654413" cy="50988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373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213008"/>
            <a:ext cx="6096000" cy="443198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 me prend pour un cinglé n’a pas vraiment aimé. Les fous sont ceux qui oublient de l’être par amour.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37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6502" y="828807"/>
            <a:ext cx="7742903" cy="51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9124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1012954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passion à perpétuité c’est une idée d’adolescent. La passion n’a pas grand chose à voir avec l’amour</a:t>
            </a:r>
            <a:r>
              <a:rPr lang="fr-FR" sz="4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4400" b="1" dirty="0">
              <a:ln>
                <a:solidFill>
                  <a:srgbClr val="FF0000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125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836560"/>
            <a:ext cx="7698658" cy="5132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862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48000" y="2228671"/>
            <a:ext cx="6096000" cy="240065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4400" b="1" dirty="0">
                <a:ln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L’amour, c’est un problème résolu à l’infini.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1307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2760" y="822257"/>
            <a:ext cx="7713407" cy="51381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223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1050" y="666750"/>
            <a:ext cx="10534650" cy="546735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25C71-BA2B-4F30-B723-EE06BA59FC75}" type="datetime1">
              <a:rPr lang="fr-FR" sz="2000" b="1" smtClean="0">
                <a:latin typeface="Magneto" panose="04030805050802020D02" pitchFamily="82" charset="0"/>
              </a:rPr>
              <a:t>31/12/2020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r="-406" b="20457"/>
          <a:stretch/>
        </p:blipFill>
        <p:spPr>
          <a:xfrm>
            <a:off x="971550" y="796356"/>
            <a:ext cx="10210095" cy="51803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D664F-883E-4A82-B21E-1EE6521BBA68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88249" y="2967335"/>
            <a:ext cx="981550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dirty="0" smtClean="0">
                <a:ln w="0">
                  <a:solidFill>
                    <a:srgbClr val="FF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Un Amour de femme</a:t>
            </a:r>
            <a:endParaRPr lang="fr-FR" sz="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969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wedge/>
      </p:transition>
    </mc:Choice>
    <mc:Fallback xmlns=""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</TotalTime>
  <Words>202</Words>
  <Application>Microsoft Office PowerPoint</Application>
  <PresentationFormat>Grand écran</PresentationFormat>
  <Paragraphs>70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2020-12-29T08:45:59Z</dcterms:created>
  <dcterms:modified xsi:type="dcterms:W3CDTF">2020-12-31T19:54:44Z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