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RW9wVu+2JpUZWJ8IOOw0A==" hashData="3oOwhFzuWn5lgJTtjN5F1CgZPQnFpoKx+y+kkHYvcxCMfmhYzLF3sESTuiSOPcJhWt9sijuYfPULxssJ+848x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F93903-B4D4-4610-AD53-76869E7A143D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982DA-0444-41F5-9240-DB4B3A365F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279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381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25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069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6968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1756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349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537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21664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32339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887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7720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316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707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843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0D80D-874D-4B03-B42C-EDFE6FBCD08F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40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3883-7DC7-4BC8-97C6-2570185A2BC9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50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0FB6-BFF1-4EEB-AEF8-D7813DAD3723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37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B1B2F-22C6-4C76-83EB-9A9D0CD5D2BE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619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29DF8-CE67-468E-B4F7-39B53DD0685B}" type="datetime1">
              <a:rPr lang="fr-FR" smtClean="0"/>
              <a:t>31/12/2020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24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779C-5BD8-4705-BA11-A73BA6B35E7C}" type="datetime1">
              <a:rPr lang="fr-FR" smtClean="0"/>
              <a:t>31/12/2020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53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FBD6-C8F8-4A90-9E61-966943D24B7C}" type="datetime1">
              <a:rPr lang="fr-FR" smtClean="0"/>
              <a:t>31/12/2020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536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61B7-25D2-4D16-AA0B-CB7FB4CCED71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73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CB1C-2A16-4614-8F90-1D3F1BA931D2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29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DA1AF-146A-4510-BAD3-1E734912FAF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75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537A7-80B3-480D-98D4-F75A7BF651ED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3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chemeClr val="accent2">
                <a:lumMod val="75000"/>
              </a:schemeClr>
            </a:gs>
            <a:gs pos="91000">
              <a:srgbClr val="C00000"/>
            </a:gs>
            <a:gs pos="100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3D719-C494-4C36-83AD-9DAF2F5C719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9451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0621" y="3027307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N°18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81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  <p:sndAc>
          <p:stSnd loop="1">
            <p:snd r:embed="rId3" name="Guitare - Maria Elena.wav"/>
          </p:stSnd>
        </p:sndAc>
      </p:transition>
    </mc:Choice>
    <mc:Fallback>
      <p:transition spd="slow" advTm="9000">
        <p:wedge/>
        <p:sndAc>
          <p:stSnd loop="1">
            <p:snd r:embed="rId3" name="Guitare - Maria El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225" y="933450"/>
            <a:ext cx="100203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956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874454"/>
            <a:ext cx="6096000" cy="510909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commence par l’amour; et l’on ne saurait passer de la plus forte amitié qu’à un amour faible.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4314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0528" y="851104"/>
            <a:ext cx="8200103" cy="5125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109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00375" y="1351508"/>
            <a:ext cx="6096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Pour qu’un amour soit inoubliable, il faut que les hasards s’y rejoignent dès le premier instant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83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855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551563"/>
            <a:ext cx="6096000" cy="37548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 amour, le rapport de forces n’est pas une conquête, c’est un naufrage.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5936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748" y="858280"/>
            <a:ext cx="7654413" cy="5098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3731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15184" y="1212592"/>
            <a:ext cx="696163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L’amour, d’ordinaire, ne dure que jusqu’au moment où il allait devenir raisonnable et fondé sur quelque chose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772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502" y="828807"/>
            <a:ext cx="7742903" cy="5157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1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690336"/>
            <a:ext cx="60960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naît de rien et meurt de tout</a:t>
            </a:r>
            <a:r>
              <a:rPr lang="fr-FR" dirty="0" smtClean="0"/>
              <a:t>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8125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36560"/>
            <a:ext cx="7698658" cy="5132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62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22679" y="1522988"/>
            <a:ext cx="8851392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passion amoureuse ou un haut degré d’ambition ont, de tout temps, changé des gens raisonnables en fous qui déraisonnent.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307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760" y="822257"/>
            <a:ext cx="7713407" cy="5138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2238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8249" y="2967335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695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207</Words>
  <Application>Microsoft Office PowerPoint</Application>
  <PresentationFormat>Grand écran</PresentationFormat>
  <Paragraphs>70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2020-12-29T08:45:59Z</dcterms:created>
  <dcterms:modified xsi:type="dcterms:W3CDTF">2020-12-31T19:48:24Z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