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YbVwJGASfePYEki7g9MAw==" hashData="wN3CCR2dcWaoLhDRxGMlwBxsEwXrkuQHSyxvgnJZnMYMXb3/zs6n4Be2uNfeqagMcTW2PfOGAWLpPe7nHXhn1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F93903-B4D4-4610-AD53-76869E7A143D}" type="datetimeFigureOut">
              <a:rPr lang="fr-FR" smtClean="0"/>
              <a:t>31/12/2020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982DA-0444-41F5-9240-DB4B3A365FB1}" type="slidenum">
              <a:rPr lang="fr-FR" smtClean="0"/>
              <a:t>‹N°›</a:t>
            </a:fld>
            <a:endParaRPr lang="fr-FR"/>
          </a:p>
        </p:txBody>
      </p:sp>
    </p:spTree>
    <p:extLst>
      <p:ext uri="{BB962C8B-B14F-4D97-AF65-F5344CB8AC3E}">
        <p14:creationId xmlns:p14="http://schemas.microsoft.com/office/powerpoint/2010/main" val="2557424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a:t>
            </a:fld>
            <a:endParaRPr lang="fr-FR"/>
          </a:p>
        </p:txBody>
      </p:sp>
    </p:spTree>
    <p:extLst>
      <p:ext uri="{BB962C8B-B14F-4D97-AF65-F5344CB8AC3E}">
        <p14:creationId xmlns:p14="http://schemas.microsoft.com/office/powerpoint/2010/main" val="269127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a:t>
            </a:fld>
            <a:endParaRPr lang="fr-FR"/>
          </a:p>
        </p:txBody>
      </p:sp>
    </p:spTree>
    <p:extLst>
      <p:ext uri="{BB962C8B-B14F-4D97-AF65-F5344CB8AC3E}">
        <p14:creationId xmlns:p14="http://schemas.microsoft.com/office/powerpoint/2010/main" val="207038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3</a:t>
            </a:fld>
            <a:endParaRPr lang="fr-FR"/>
          </a:p>
        </p:txBody>
      </p:sp>
    </p:spTree>
    <p:extLst>
      <p:ext uri="{BB962C8B-B14F-4D97-AF65-F5344CB8AC3E}">
        <p14:creationId xmlns:p14="http://schemas.microsoft.com/office/powerpoint/2010/main" val="40642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4</a:t>
            </a:fld>
            <a:endParaRPr lang="fr-FR"/>
          </a:p>
        </p:txBody>
      </p:sp>
    </p:spTree>
    <p:extLst>
      <p:ext uri="{BB962C8B-B14F-4D97-AF65-F5344CB8AC3E}">
        <p14:creationId xmlns:p14="http://schemas.microsoft.com/office/powerpoint/2010/main" val="403206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5</a:t>
            </a:fld>
            <a:endParaRPr lang="fr-FR"/>
          </a:p>
        </p:txBody>
      </p:sp>
    </p:spTree>
    <p:extLst>
      <p:ext uri="{BB962C8B-B14F-4D97-AF65-F5344CB8AC3E}">
        <p14:creationId xmlns:p14="http://schemas.microsoft.com/office/powerpoint/2010/main" val="3912696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6</a:t>
            </a:fld>
            <a:endParaRPr lang="fr-FR"/>
          </a:p>
        </p:txBody>
      </p:sp>
    </p:spTree>
    <p:extLst>
      <p:ext uri="{BB962C8B-B14F-4D97-AF65-F5344CB8AC3E}">
        <p14:creationId xmlns:p14="http://schemas.microsoft.com/office/powerpoint/2010/main" val="2045175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7</a:t>
            </a:fld>
            <a:endParaRPr lang="fr-FR"/>
          </a:p>
        </p:txBody>
      </p:sp>
    </p:spTree>
    <p:extLst>
      <p:ext uri="{BB962C8B-B14F-4D97-AF65-F5344CB8AC3E}">
        <p14:creationId xmlns:p14="http://schemas.microsoft.com/office/powerpoint/2010/main" val="4148349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8</a:t>
            </a:fld>
            <a:endParaRPr lang="fr-FR"/>
          </a:p>
        </p:txBody>
      </p:sp>
    </p:spTree>
    <p:extLst>
      <p:ext uri="{BB962C8B-B14F-4D97-AF65-F5344CB8AC3E}">
        <p14:creationId xmlns:p14="http://schemas.microsoft.com/office/powerpoint/2010/main" val="4107537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9</a:t>
            </a:fld>
            <a:endParaRPr lang="fr-FR"/>
          </a:p>
        </p:txBody>
      </p:sp>
    </p:spTree>
    <p:extLst>
      <p:ext uri="{BB962C8B-B14F-4D97-AF65-F5344CB8AC3E}">
        <p14:creationId xmlns:p14="http://schemas.microsoft.com/office/powerpoint/2010/main" val="349216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10</a:t>
            </a:fld>
            <a:endParaRPr lang="fr-FR"/>
          </a:p>
        </p:txBody>
      </p:sp>
    </p:spTree>
    <p:extLst>
      <p:ext uri="{BB962C8B-B14F-4D97-AF65-F5344CB8AC3E}">
        <p14:creationId xmlns:p14="http://schemas.microsoft.com/office/powerpoint/2010/main" val="3133233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11</a:t>
            </a:fld>
            <a:endParaRPr lang="fr-FR"/>
          </a:p>
        </p:txBody>
      </p:sp>
    </p:spTree>
    <p:extLst>
      <p:ext uri="{BB962C8B-B14F-4D97-AF65-F5344CB8AC3E}">
        <p14:creationId xmlns:p14="http://schemas.microsoft.com/office/powerpoint/2010/main" val="4206887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12</a:t>
            </a:fld>
            <a:endParaRPr lang="fr-FR"/>
          </a:p>
        </p:txBody>
      </p:sp>
    </p:spTree>
    <p:extLst>
      <p:ext uri="{BB962C8B-B14F-4D97-AF65-F5344CB8AC3E}">
        <p14:creationId xmlns:p14="http://schemas.microsoft.com/office/powerpoint/2010/main" val="3682772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13</a:t>
            </a:fld>
            <a:endParaRPr lang="fr-FR"/>
          </a:p>
        </p:txBody>
      </p:sp>
    </p:spTree>
    <p:extLst>
      <p:ext uri="{BB962C8B-B14F-4D97-AF65-F5344CB8AC3E}">
        <p14:creationId xmlns:p14="http://schemas.microsoft.com/office/powerpoint/2010/main" val="1473316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14</a:t>
            </a:fld>
            <a:endParaRPr lang="fr-FR"/>
          </a:p>
        </p:txBody>
      </p:sp>
    </p:spTree>
    <p:extLst>
      <p:ext uri="{BB962C8B-B14F-4D97-AF65-F5344CB8AC3E}">
        <p14:creationId xmlns:p14="http://schemas.microsoft.com/office/powerpoint/2010/main" val="416070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15</a:t>
            </a:fld>
            <a:endParaRPr lang="fr-FR"/>
          </a:p>
        </p:txBody>
      </p:sp>
    </p:spTree>
    <p:extLst>
      <p:ext uri="{BB962C8B-B14F-4D97-AF65-F5344CB8AC3E}">
        <p14:creationId xmlns:p14="http://schemas.microsoft.com/office/powerpoint/2010/main" val="3131843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0C0D80D-874D-4B03-B42C-EDFE6FBCD08F}"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8034028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03883-7DC7-4BC8-97C6-2570185A2BC9}"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14150111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A680FB6-BFF1-4EEB-AEF8-D7813DAD3723}"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5437202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CAB1B2F-22C6-4C76-83EB-9A9D0CD5D2BE}"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46193468"/>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2B29DF8-CE67-468E-B4F7-39B53DD0685B}" type="datetime1">
              <a:rPr lang="fr-FR" smtClean="0"/>
              <a:t>31/12/2020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01424807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C4779C-5BD8-4705-BA11-A73BA6B35E7C}" type="datetime1">
              <a:rPr lang="fr-FR" smtClean="0"/>
              <a:t>31/12/2020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353843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6FBD6-C8F8-4A90-9E61-966943D24B7C}" type="datetime1">
              <a:rPr lang="fr-FR" smtClean="0"/>
              <a:t>31/12/2020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49953670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A1A61B7-25D2-4D16-AA0B-CB7FB4CCED71}"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17573501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6C6CB1C-2A16-4614-8F90-1D3F1BA931D2}"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68029526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04DA1AF-146A-4510-BAD3-1E734912FAF7}"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675077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79537A7-80B3-480D-98D4-F75A7BF651ED}"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82143437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2">
                <a:lumMod val="75000"/>
              </a:schemeClr>
            </a:gs>
            <a:gs pos="91000">
              <a:srgbClr val="C00000"/>
            </a:gs>
            <a:gs pos="100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63D719-C494-4C36-83AD-9DAF2F5C7197}" type="datetime1">
              <a:rPr lang="fr-FR" smtClean="0"/>
              <a:t>31/12/2020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D664F-883E-4A82-B21E-1EE6521BBA68}" type="slidenum">
              <a:rPr lang="fr-FR" smtClean="0"/>
              <a:t>‹N°›</a:t>
            </a:fld>
            <a:endParaRPr lang="fr-FR"/>
          </a:p>
        </p:txBody>
      </p:sp>
    </p:spTree>
    <p:extLst>
      <p:ext uri="{BB962C8B-B14F-4D97-AF65-F5344CB8AC3E}">
        <p14:creationId xmlns:p14="http://schemas.microsoft.com/office/powerpoint/2010/main" val="15989451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4"/>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1140621" y="3027307"/>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 </a:t>
            </a: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N°17</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3606813098"/>
      </p:ext>
    </p:extLst>
  </p:cSld>
  <p:clrMapOvr>
    <a:masterClrMapping/>
  </p:clrMapOvr>
  <mc:AlternateContent xmlns:mc="http://schemas.openxmlformats.org/markup-compatibility/2006">
    <mc:Choice xmlns:p14="http://schemas.microsoft.com/office/powerpoint/2010/main" Requires="p14">
      <p:transition spd="slow" p14:dur="6000" advTm="9000">
        <p:wedge/>
        <p:sndAc>
          <p:stSnd loop="1">
            <p:snd r:embed="rId3" name="Guitare - Maria Elena.wav"/>
          </p:stSnd>
        </p:sndAc>
      </p:transition>
    </mc:Choice>
    <mc:Fallback>
      <p:transition spd="slow" advTm="9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8225" y="933450"/>
            <a:ext cx="10020300" cy="5048250"/>
          </a:xfrm>
          <a:prstGeom prst="rect">
            <a:avLst/>
          </a:prstGeom>
          <a:effectLst>
            <a:softEdge rad="127000"/>
          </a:effectLst>
        </p:spPr>
      </p:pic>
    </p:spTree>
    <p:extLst>
      <p:ext uri="{BB962C8B-B14F-4D97-AF65-F5344CB8AC3E}">
        <p14:creationId xmlns:p14="http://schemas.microsoft.com/office/powerpoint/2010/main" val="84956156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3048000" y="1012954"/>
            <a:ext cx="6096000" cy="4832092"/>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Il est du véritable amour comme de l’apparition des esprits: tout le monde en parle, mais peu de gens en ont vu</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5431466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20528" y="851104"/>
            <a:ext cx="8200103" cy="5125065"/>
          </a:xfrm>
          <a:prstGeom prst="rect">
            <a:avLst/>
          </a:prstGeom>
          <a:effectLst>
            <a:softEdge rad="127000"/>
          </a:effectLst>
        </p:spPr>
      </p:pic>
    </p:spTree>
    <p:extLst>
      <p:ext uri="{BB962C8B-B14F-4D97-AF65-F5344CB8AC3E}">
        <p14:creationId xmlns:p14="http://schemas.microsoft.com/office/powerpoint/2010/main" val="373109637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1048512" y="736025"/>
            <a:ext cx="10094976" cy="5509200"/>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Il est difficile de définir l’amour. Dans l’âme c’est une passion de régner, dans les esprits c’est une sympathie, et dans le corps ce n’est qu’une envie cachée et délicate de posséder ce que l’on aime après beaucoup de mystères</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3983718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6</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285875"/>
            <a:ext cx="7620000" cy="4286250"/>
          </a:xfrm>
          <a:prstGeom prst="rect">
            <a:avLst/>
          </a:prstGeom>
        </p:spPr>
      </p:pic>
    </p:spTree>
    <p:extLst>
      <p:ext uri="{BB962C8B-B14F-4D97-AF65-F5344CB8AC3E}">
        <p14:creationId xmlns:p14="http://schemas.microsoft.com/office/powerpoint/2010/main" val="57385588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3048000" y="2000041"/>
            <a:ext cx="6096000" cy="280076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Tout l’univers obéit à l’Amour; – Aimez, aimez, tout le reste n’est rien</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5936138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8</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748" y="858280"/>
            <a:ext cx="7654413" cy="5098867"/>
          </a:xfrm>
          <a:prstGeom prst="rect">
            <a:avLst/>
          </a:prstGeom>
          <a:effectLst>
            <a:softEdge rad="127000"/>
          </a:effectLst>
        </p:spPr>
      </p:pic>
    </p:spTree>
    <p:extLst>
      <p:ext uri="{BB962C8B-B14F-4D97-AF65-F5344CB8AC3E}">
        <p14:creationId xmlns:p14="http://schemas.microsoft.com/office/powerpoint/2010/main" val="1563731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3389376" y="2677150"/>
            <a:ext cx="5413248" cy="1446550"/>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Tout est mystère dans l’Amour</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3772197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10</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6502" y="828807"/>
            <a:ext cx="7742903" cy="5157813"/>
          </a:xfrm>
          <a:prstGeom prst="rect">
            <a:avLst/>
          </a:prstGeom>
          <a:effectLst>
            <a:softEdge rad="127000"/>
          </a:effectLst>
        </p:spPr>
      </p:pic>
    </p:spTree>
    <p:extLst>
      <p:ext uri="{BB962C8B-B14F-4D97-AF65-F5344CB8AC3E}">
        <p14:creationId xmlns:p14="http://schemas.microsoft.com/office/powerpoint/2010/main" val="365912404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3048000" y="2338596"/>
            <a:ext cx="6096000" cy="2123658"/>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 L’amour qui naît subitement est le plus long à guérir</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81258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36560"/>
            <a:ext cx="7698658" cy="5132439"/>
          </a:xfrm>
          <a:prstGeom prst="rect">
            <a:avLst/>
          </a:prstGeom>
          <a:effectLst>
            <a:softEdge rad="127000"/>
          </a:effectLst>
        </p:spPr>
      </p:pic>
    </p:spTree>
    <p:extLst>
      <p:ext uri="{BB962C8B-B14F-4D97-AF65-F5344CB8AC3E}">
        <p14:creationId xmlns:p14="http://schemas.microsoft.com/office/powerpoint/2010/main" val="253862435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3048000" y="2690336"/>
            <a:ext cx="6096000" cy="240065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L’amour et l’amitié s’excluent l’un l’autre.</a:t>
            </a:r>
          </a:p>
          <a:p>
            <a:endParaRPr lang="fr-FR" dirty="0"/>
          </a:p>
        </p:txBody>
      </p:sp>
    </p:spTree>
    <p:extLst>
      <p:ext uri="{BB962C8B-B14F-4D97-AF65-F5344CB8AC3E}">
        <p14:creationId xmlns:p14="http://schemas.microsoft.com/office/powerpoint/2010/main" val="421307460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2760" y="822257"/>
            <a:ext cx="7713407" cy="5138164"/>
          </a:xfrm>
          <a:prstGeom prst="rect">
            <a:avLst/>
          </a:prstGeom>
          <a:effectLst>
            <a:softEdge rad="127000"/>
          </a:effectLst>
        </p:spPr>
      </p:pic>
    </p:spTree>
    <p:extLst>
      <p:ext uri="{BB962C8B-B14F-4D97-AF65-F5344CB8AC3E}">
        <p14:creationId xmlns:p14="http://schemas.microsoft.com/office/powerpoint/2010/main" val="308223801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3"/>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15</a:t>
            </a:fld>
            <a:endParaRPr lang="fr-FR" sz="2000" b="1" dirty="0">
              <a:latin typeface="Magneto" panose="04030805050802020D02" pitchFamily="82" charset="0"/>
            </a:endParaRPr>
          </a:p>
        </p:txBody>
      </p:sp>
      <p:sp>
        <p:nvSpPr>
          <p:cNvPr id="8" name="Rectangle 7"/>
          <p:cNvSpPr/>
          <p:nvPr/>
        </p:nvSpPr>
        <p:spPr>
          <a:xfrm>
            <a:off x="1188249" y="2967335"/>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C’était</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12296950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TotalTime>
  <Words>212</Words>
  <Application>Microsoft Office PowerPoint</Application>
  <PresentationFormat>Grand écran</PresentationFormat>
  <Paragraphs>70</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2020-12-29T08:45:59Z</dcterms:created>
  <dcterms:modified xsi:type="dcterms:W3CDTF">2020-12-31T19:41:31Z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