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FTnjK4IOO/qmvX0gh8Aw==" hashData="puD79lwRwm1YQui0bWTQOo8bf+c0H8MnwWNmZ6DrjfloSoNW9awNMr1KFyiN3bM/Nk2W2P61jZYxMRc3Dg4x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N°16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L’amour, c’est offrir à quelqu’un qui n’en veut pas quelque chose que l’on n’a pas.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2288" y="1551563"/>
            <a:ext cx="910742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Est-ce que vous vous êtes aperçu à quel point il est rare qu’un amour échoue sur les qualités ou les défauts réels de la personne aimée?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22988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homme peut être amoureux comme un fou, mais non pas comme un sot.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890117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n’y a qu’une sorte d’amour, mais il y a mille différentes copies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8384" y="1136134"/>
            <a:ext cx="909523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n’y a point de passion où l’amour de soi-même règne si puissamment que dans l’amour; et on est toujours plus disposé à sacrifier le repos de ce qu’on aime qu’à perdre le sien.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012954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prudence et l’amour ne sont pas faits l’un pour l’autre: à mesure que l’amour croît, la prudence diminue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233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2020-12-31T19:34:38Z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