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4nqh2e0kiDCOkp3NCEFZg==" hashData="rofYKlbss1TgukyVYpatqmm6cqwcpKpdWtkNpGqn794s+FQ8DpYgF8Caa3BIHtYd8U0liTr1tMDYeM7JtPaC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N°15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libre, la seule chose gaie et bonne au monde.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025009"/>
            <a:ext cx="6096000" cy="51090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J’aime la nuit avec passion. Je l’aime comme on aime son pays ou sa maîtresse, d’un amour instinctif, profond, invincible.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19856" y="1890117"/>
            <a:ext cx="535228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Seuls l’amour et l’art rendent l’existence tolérable.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ne veux plus avoir que l’amour de ma mère, – Redevenir en lui comme un petit enfant, – M’assoir à ce foyer d’où vient toute lumière, – Mettre à ce reposoir le bouquet de mes ans.</a:t>
            </a:r>
          </a:p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ignore l’amour, vit au milieu des fauves, mais qui a mal aimé, effarouche les fauves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04407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aveugle, mais le mariage lui rend la vue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219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2020-12-29T08:45:59Z</dcterms:created>
  <dcterms:modified xsi:type="dcterms:W3CDTF">2020-12-31T19:27:05Z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