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8MrvB0Z1bZqCWwkJ6vF1w==" hashData="lJe3/PXPJ0VwqqqwpDkxrxay39YWVlzEZ7GuNV2AYGScYkRKvR7C/tEwOFrdOktX3T/4arIkBASF7U40CDIh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F93903-B4D4-4610-AD53-76869E7A143D}" type="datetimeFigureOut">
              <a:rPr lang="fr-FR" smtClean="0"/>
              <a:t>31/12/2020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982DA-0444-41F5-9240-DB4B3A365FB1}" type="slidenum">
              <a:rPr lang="fr-FR" smtClean="0"/>
              <a:t>‹N°›</a:t>
            </a:fld>
            <a:endParaRPr lang="fr-FR"/>
          </a:p>
        </p:txBody>
      </p:sp>
    </p:spTree>
    <p:extLst>
      <p:ext uri="{BB962C8B-B14F-4D97-AF65-F5344CB8AC3E}">
        <p14:creationId xmlns:p14="http://schemas.microsoft.com/office/powerpoint/2010/main" val="2557424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a:t>
            </a:fld>
            <a:endParaRPr lang="fr-FR"/>
          </a:p>
        </p:txBody>
      </p:sp>
    </p:spTree>
    <p:extLst>
      <p:ext uri="{BB962C8B-B14F-4D97-AF65-F5344CB8AC3E}">
        <p14:creationId xmlns:p14="http://schemas.microsoft.com/office/powerpoint/2010/main" val="269127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a:t>
            </a:fld>
            <a:endParaRPr lang="fr-FR"/>
          </a:p>
        </p:txBody>
      </p:sp>
    </p:spTree>
    <p:extLst>
      <p:ext uri="{BB962C8B-B14F-4D97-AF65-F5344CB8AC3E}">
        <p14:creationId xmlns:p14="http://schemas.microsoft.com/office/powerpoint/2010/main" val="207038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3</a:t>
            </a:fld>
            <a:endParaRPr lang="fr-FR"/>
          </a:p>
        </p:txBody>
      </p:sp>
    </p:spTree>
    <p:extLst>
      <p:ext uri="{BB962C8B-B14F-4D97-AF65-F5344CB8AC3E}">
        <p14:creationId xmlns:p14="http://schemas.microsoft.com/office/powerpoint/2010/main" val="40642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4</a:t>
            </a:fld>
            <a:endParaRPr lang="fr-FR"/>
          </a:p>
        </p:txBody>
      </p:sp>
    </p:spTree>
    <p:extLst>
      <p:ext uri="{BB962C8B-B14F-4D97-AF65-F5344CB8AC3E}">
        <p14:creationId xmlns:p14="http://schemas.microsoft.com/office/powerpoint/2010/main" val="403206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5</a:t>
            </a:fld>
            <a:endParaRPr lang="fr-FR"/>
          </a:p>
        </p:txBody>
      </p:sp>
    </p:spTree>
    <p:extLst>
      <p:ext uri="{BB962C8B-B14F-4D97-AF65-F5344CB8AC3E}">
        <p14:creationId xmlns:p14="http://schemas.microsoft.com/office/powerpoint/2010/main" val="3912696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6</a:t>
            </a:fld>
            <a:endParaRPr lang="fr-FR"/>
          </a:p>
        </p:txBody>
      </p:sp>
    </p:spTree>
    <p:extLst>
      <p:ext uri="{BB962C8B-B14F-4D97-AF65-F5344CB8AC3E}">
        <p14:creationId xmlns:p14="http://schemas.microsoft.com/office/powerpoint/2010/main" val="2045175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7</a:t>
            </a:fld>
            <a:endParaRPr lang="fr-FR"/>
          </a:p>
        </p:txBody>
      </p:sp>
    </p:spTree>
    <p:extLst>
      <p:ext uri="{BB962C8B-B14F-4D97-AF65-F5344CB8AC3E}">
        <p14:creationId xmlns:p14="http://schemas.microsoft.com/office/powerpoint/2010/main" val="4148349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8</a:t>
            </a:fld>
            <a:endParaRPr lang="fr-FR"/>
          </a:p>
        </p:txBody>
      </p:sp>
    </p:spTree>
    <p:extLst>
      <p:ext uri="{BB962C8B-B14F-4D97-AF65-F5344CB8AC3E}">
        <p14:creationId xmlns:p14="http://schemas.microsoft.com/office/powerpoint/2010/main" val="4107537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9</a:t>
            </a:fld>
            <a:endParaRPr lang="fr-FR"/>
          </a:p>
        </p:txBody>
      </p:sp>
    </p:spTree>
    <p:extLst>
      <p:ext uri="{BB962C8B-B14F-4D97-AF65-F5344CB8AC3E}">
        <p14:creationId xmlns:p14="http://schemas.microsoft.com/office/powerpoint/2010/main" val="349216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10</a:t>
            </a:fld>
            <a:endParaRPr lang="fr-FR"/>
          </a:p>
        </p:txBody>
      </p:sp>
    </p:spTree>
    <p:extLst>
      <p:ext uri="{BB962C8B-B14F-4D97-AF65-F5344CB8AC3E}">
        <p14:creationId xmlns:p14="http://schemas.microsoft.com/office/powerpoint/2010/main" val="3133233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11</a:t>
            </a:fld>
            <a:endParaRPr lang="fr-FR"/>
          </a:p>
        </p:txBody>
      </p:sp>
    </p:spTree>
    <p:extLst>
      <p:ext uri="{BB962C8B-B14F-4D97-AF65-F5344CB8AC3E}">
        <p14:creationId xmlns:p14="http://schemas.microsoft.com/office/powerpoint/2010/main" val="4206887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12</a:t>
            </a:fld>
            <a:endParaRPr lang="fr-FR"/>
          </a:p>
        </p:txBody>
      </p:sp>
    </p:spTree>
    <p:extLst>
      <p:ext uri="{BB962C8B-B14F-4D97-AF65-F5344CB8AC3E}">
        <p14:creationId xmlns:p14="http://schemas.microsoft.com/office/powerpoint/2010/main" val="3682772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13</a:t>
            </a:fld>
            <a:endParaRPr lang="fr-FR"/>
          </a:p>
        </p:txBody>
      </p:sp>
    </p:spTree>
    <p:extLst>
      <p:ext uri="{BB962C8B-B14F-4D97-AF65-F5344CB8AC3E}">
        <p14:creationId xmlns:p14="http://schemas.microsoft.com/office/powerpoint/2010/main" val="1473316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14</a:t>
            </a:fld>
            <a:endParaRPr lang="fr-FR"/>
          </a:p>
        </p:txBody>
      </p:sp>
    </p:spTree>
    <p:extLst>
      <p:ext uri="{BB962C8B-B14F-4D97-AF65-F5344CB8AC3E}">
        <p14:creationId xmlns:p14="http://schemas.microsoft.com/office/powerpoint/2010/main" val="416070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15</a:t>
            </a:fld>
            <a:endParaRPr lang="fr-FR"/>
          </a:p>
        </p:txBody>
      </p:sp>
    </p:spTree>
    <p:extLst>
      <p:ext uri="{BB962C8B-B14F-4D97-AF65-F5344CB8AC3E}">
        <p14:creationId xmlns:p14="http://schemas.microsoft.com/office/powerpoint/2010/main" val="3131843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0C0D80D-874D-4B03-B42C-EDFE6FBCD08F}"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8034028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03883-7DC7-4BC8-97C6-2570185A2BC9}"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14150111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A680FB6-BFF1-4EEB-AEF8-D7813DAD3723}"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5437202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CAB1B2F-22C6-4C76-83EB-9A9D0CD5D2BE}"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46193468"/>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2B29DF8-CE67-468E-B4F7-39B53DD0685B}" type="datetime1">
              <a:rPr lang="fr-FR" smtClean="0"/>
              <a:t>31/12/2020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01424807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C4779C-5BD8-4705-BA11-A73BA6B35E7C}" type="datetime1">
              <a:rPr lang="fr-FR" smtClean="0"/>
              <a:t>31/12/2020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353843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6FBD6-C8F8-4A90-9E61-966943D24B7C}" type="datetime1">
              <a:rPr lang="fr-FR" smtClean="0"/>
              <a:t>31/12/2020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49953670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A1A61B7-25D2-4D16-AA0B-CB7FB4CCED71}"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17573501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6C6CB1C-2A16-4614-8F90-1D3F1BA931D2}"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68029526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04DA1AF-146A-4510-BAD3-1E734912FAF7}"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675077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79537A7-80B3-480D-98D4-F75A7BF651ED}"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82143437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2">
                <a:lumMod val="75000"/>
              </a:schemeClr>
            </a:gs>
            <a:gs pos="91000">
              <a:srgbClr val="C00000"/>
            </a:gs>
            <a:gs pos="100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63D719-C494-4C36-83AD-9DAF2F5C7197}" type="datetime1">
              <a:rPr lang="fr-FR" smtClean="0"/>
              <a:t>31/12/2020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D664F-883E-4A82-B21E-1EE6521BBA68}" type="slidenum">
              <a:rPr lang="fr-FR" smtClean="0"/>
              <a:t>‹N°›</a:t>
            </a:fld>
            <a:endParaRPr lang="fr-FR"/>
          </a:p>
        </p:txBody>
      </p:sp>
    </p:spTree>
    <p:extLst>
      <p:ext uri="{BB962C8B-B14F-4D97-AF65-F5344CB8AC3E}">
        <p14:creationId xmlns:p14="http://schemas.microsoft.com/office/powerpoint/2010/main" val="15989451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4"/>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1140621" y="3027307"/>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 </a:t>
            </a: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N°14</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3606813098"/>
      </p:ext>
    </p:extLst>
  </p:cSld>
  <p:clrMapOvr>
    <a:masterClrMapping/>
  </p:clrMapOvr>
  <mc:AlternateContent xmlns:mc="http://schemas.openxmlformats.org/markup-compatibility/2006">
    <mc:Choice xmlns:p14="http://schemas.microsoft.com/office/powerpoint/2010/main" Requires="p14">
      <p:transition spd="slow" p14:dur="6000" advTm="9000">
        <p:wedge/>
        <p:sndAc>
          <p:stSnd loop="1">
            <p:snd r:embed="rId3" name="Guitare - Maria Elena.wav"/>
          </p:stSnd>
        </p:sndAc>
      </p:transition>
    </mc:Choice>
    <mc:Fallback>
      <p:transition spd="slow" advTm="9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8225" y="933450"/>
            <a:ext cx="10020300" cy="5048250"/>
          </a:xfrm>
          <a:prstGeom prst="rect">
            <a:avLst/>
          </a:prstGeom>
          <a:effectLst>
            <a:softEdge rad="127000"/>
          </a:effectLst>
        </p:spPr>
      </p:pic>
    </p:spTree>
    <p:extLst>
      <p:ext uri="{BB962C8B-B14F-4D97-AF65-F5344CB8AC3E}">
        <p14:creationId xmlns:p14="http://schemas.microsoft.com/office/powerpoint/2010/main" val="84956156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952119" y="1012954"/>
            <a:ext cx="10192512" cy="4832092"/>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Le sens de l’amour et le sens de la vie, c’est le sens de la qualité suprême de la vie. Amour et poésie, quand ils sont conçus comme fins et moyens du vivre, donnent plénitude de sens au «vivre pour vivre</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5431466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20528" y="851104"/>
            <a:ext cx="8200103" cy="5125065"/>
          </a:xfrm>
          <a:prstGeom prst="rect">
            <a:avLst/>
          </a:prstGeom>
          <a:effectLst>
            <a:softEdge rad="127000"/>
          </a:effectLst>
        </p:spPr>
      </p:pic>
    </p:spTree>
    <p:extLst>
      <p:ext uri="{BB962C8B-B14F-4D97-AF65-F5344CB8AC3E}">
        <p14:creationId xmlns:p14="http://schemas.microsoft.com/office/powerpoint/2010/main" val="373109637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3048000" y="1025009"/>
            <a:ext cx="6096000" cy="5109091"/>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L’excès de sagesse devient fou, la sagesse n’évite la folie qu’en se mêlant à la folie de la poésie et de l’amour.</a:t>
            </a:r>
          </a:p>
          <a:p>
            <a:endParaRPr lang="fr-FR" dirty="0"/>
          </a:p>
        </p:txBody>
      </p:sp>
    </p:spTree>
    <p:extLst>
      <p:ext uri="{BB962C8B-B14F-4D97-AF65-F5344CB8AC3E}">
        <p14:creationId xmlns:p14="http://schemas.microsoft.com/office/powerpoint/2010/main" val="93983718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6</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285875"/>
            <a:ext cx="7620000" cy="4286250"/>
          </a:xfrm>
          <a:prstGeom prst="rect">
            <a:avLst/>
          </a:prstGeom>
        </p:spPr>
      </p:pic>
    </p:spTree>
    <p:extLst>
      <p:ext uri="{BB962C8B-B14F-4D97-AF65-F5344CB8AC3E}">
        <p14:creationId xmlns:p14="http://schemas.microsoft.com/office/powerpoint/2010/main" val="57385588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1481328" y="1025009"/>
            <a:ext cx="9229344" cy="5109091"/>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L’amour est poésie. Un amour naissant inonde le monde de poésie, un amour qui dure irrigue de poésie la vie quotidienne, la fin d’un amour nous rejette dans la prose.</a:t>
            </a:r>
          </a:p>
          <a:p>
            <a:endParaRPr lang="fr-FR" dirty="0"/>
          </a:p>
        </p:txBody>
      </p:sp>
    </p:spTree>
    <p:extLst>
      <p:ext uri="{BB962C8B-B14F-4D97-AF65-F5344CB8AC3E}">
        <p14:creationId xmlns:p14="http://schemas.microsoft.com/office/powerpoint/2010/main" val="265936138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8</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748" y="858280"/>
            <a:ext cx="7654413" cy="5098867"/>
          </a:xfrm>
          <a:prstGeom prst="rect">
            <a:avLst/>
          </a:prstGeom>
          <a:effectLst>
            <a:softEdge rad="127000"/>
          </a:effectLst>
        </p:spPr>
      </p:pic>
    </p:spTree>
    <p:extLst>
      <p:ext uri="{BB962C8B-B14F-4D97-AF65-F5344CB8AC3E}">
        <p14:creationId xmlns:p14="http://schemas.microsoft.com/office/powerpoint/2010/main" val="1563731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3048000" y="2324576"/>
            <a:ext cx="6096000" cy="240065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En amour, être français, c’est la moitié du chemin</a:t>
            </a:r>
            <a:r>
              <a:rPr lang="fr-FR" dirty="0"/>
              <a:t>.</a:t>
            </a:r>
          </a:p>
          <a:p>
            <a:endParaRPr lang="fr-FR" dirty="0"/>
          </a:p>
        </p:txBody>
      </p:sp>
    </p:spTree>
    <p:extLst>
      <p:ext uri="{BB962C8B-B14F-4D97-AF65-F5344CB8AC3E}">
        <p14:creationId xmlns:p14="http://schemas.microsoft.com/office/powerpoint/2010/main" val="383772197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10</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6502" y="828807"/>
            <a:ext cx="7742903" cy="5157813"/>
          </a:xfrm>
          <a:prstGeom prst="rect">
            <a:avLst/>
          </a:prstGeom>
          <a:effectLst>
            <a:softEdge rad="127000"/>
          </a:effectLst>
        </p:spPr>
      </p:pic>
    </p:spTree>
    <p:extLst>
      <p:ext uri="{BB962C8B-B14F-4D97-AF65-F5344CB8AC3E}">
        <p14:creationId xmlns:p14="http://schemas.microsoft.com/office/powerpoint/2010/main" val="365912404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3000375" y="2324576"/>
            <a:ext cx="6096000" cy="240065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 L’amitié chez la femme est voisine de l’amour.</a:t>
            </a:r>
          </a:p>
          <a:p>
            <a:endParaRPr lang="fr-FR" dirty="0"/>
          </a:p>
        </p:txBody>
      </p:sp>
    </p:spTree>
    <p:extLst>
      <p:ext uri="{BB962C8B-B14F-4D97-AF65-F5344CB8AC3E}">
        <p14:creationId xmlns:p14="http://schemas.microsoft.com/office/powerpoint/2010/main" val="681258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36560"/>
            <a:ext cx="7698658" cy="5132439"/>
          </a:xfrm>
          <a:prstGeom prst="rect">
            <a:avLst/>
          </a:prstGeom>
          <a:effectLst>
            <a:softEdge rad="127000"/>
          </a:effectLst>
        </p:spPr>
      </p:pic>
    </p:spTree>
    <p:extLst>
      <p:ext uri="{BB962C8B-B14F-4D97-AF65-F5344CB8AC3E}">
        <p14:creationId xmlns:p14="http://schemas.microsoft.com/office/powerpoint/2010/main" val="253862435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1444752" y="1025009"/>
            <a:ext cx="9302496" cy="5109091"/>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Le baiser frappe comme la foudre, l’amour passe comme un orage, puis la vie, de nouveau, se calme comme le ciel, et recommence ainsi qu’avant. Se souvient-on d’un nuage?</a:t>
            </a:r>
          </a:p>
          <a:p>
            <a:endParaRPr lang="fr-FR" dirty="0"/>
          </a:p>
        </p:txBody>
      </p:sp>
    </p:spTree>
    <p:extLst>
      <p:ext uri="{BB962C8B-B14F-4D97-AF65-F5344CB8AC3E}">
        <p14:creationId xmlns:p14="http://schemas.microsoft.com/office/powerpoint/2010/main" val="421307460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2760" y="822257"/>
            <a:ext cx="7713407" cy="5138164"/>
          </a:xfrm>
          <a:prstGeom prst="rect">
            <a:avLst/>
          </a:prstGeom>
          <a:effectLst>
            <a:softEdge rad="127000"/>
          </a:effectLst>
        </p:spPr>
      </p:pic>
    </p:spTree>
    <p:extLst>
      <p:ext uri="{BB962C8B-B14F-4D97-AF65-F5344CB8AC3E}">
        <p14:creationId xmlns:p14="http://schemas.microsoft.com/office/powerpoint/2010/main" val="308223801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3"/>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15</a:t>
            </a:fld>
            <a:endParaRPr lang="fr-FR" sz="2000" b="1" dirty="0">
              <a:latin typeface="Magneto" panose="04030805050802020D02" pitchFamily="82" charset="0"/>
            </a:endParaRPr>
          </a:p>
        </p:txBody>
      </p:sp>
      <p:sp>
        <p:nvSpPr>
          <p:cNvPr id="8" name="Rectangle 7"/>
          <p:cNvSpPr/>
          <p:nvPr/>
        </p:nvSpPr>
        <p:spPr>
          <a:xfrm>
            <a:off x="1188249" y="2967335"/>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C’était</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12296950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TotalTime>
  <Words>264</Words>
  <Application>Microsoft Office PowerPoint</Application>
  <PresentationFormat>Grand écran</PresentationFormat>
  <Paragraphs>70</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2020-12-29T08:45:59Z</dcterms:created>
  <dcterms:modified xsi:type="dcterms:W3CDTF">2020-12-31T19:19:41Z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