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AeQbOPUOi13mXuQi8UNFA==" hashData="aPAQ7U9RzX+TerjFsPfxxSF5Rq5whGWzzIYWxV7Gr/SSlopFSTwnb2jflmuBU16mlL6A58g5VpmXbiQ1Bhqn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N°12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012954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rend aveugle, Benjamin. L’amour doit rendre aveugle! Il a sa lumière propre. Eblouissante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05200" y="2228671"/>
            <a:ext cx="51054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ne se prédit pas, il se construit.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338596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l’amour est nu, moins il a froid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11527" y="1351508"/>
            <a:ext cx="74736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Qu’une vie est heureuse quand elle commence par l’amour et qu’elle finit par l’ambition. Si j’avais à en choisir une, je prendrai celle-ci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1690062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n’a point d’âge; il est toujours naissant. Les poètes l’ont dit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8167" y="1661487"/>
            <a:ext cx="790041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 amour s’est transformé en flamme, et cette flamme consume peu à peu ce qui est terrestre en moi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202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2020-12-31T19:05:35Z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