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iziODXRoGqYfeFcVdaPcQ==" hashData="YcesheBBvEoch+taNpuvjKIyOwuejkykYF75MRNY+IAEHXdzSox35n8eh9/47od2eLL8Lg4fEnuoKiCOlMBn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N°11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14700" y="1661821"/>
            <a:ext cx="556260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vie est une cerise – La mort est un noyau – L’amour un cerisier.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35527" y="2751296"/>
            <a:ext cx="4425696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inguérissable.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392" y="2714720"/>
            <a:ext cx="425500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L’amour est aveugle.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136134"/>
            <a:ext cx="6096000" cy="51090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L’Amour a fait de moi la cible où court la flèche, m’a fait neige au soleil, cire au contact du feu, et brume dans le vent.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000041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Aimer, c’est donner. Plus grand est le don, plus grand est l’amour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.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On ne peut pas se forcer à aimer, et c’est là précisément l’amour.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189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2020-12-31T18:58:25Z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