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l6sMjDuRAYKqcF0ujLATw==" hashData="MmUQZSXubp+mdqiN8c6Ik9DvvqGAxV7O7xVv4GTleYdoRQdgFV8j/ZeKrhAXMSP8dLbv42K83cMVy+tg2R32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56944" y="1522988"/>
            <a:ext cx="927811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Rien ne naît que d’amour, et rien ne se fait que d’amour; seulement il faut tâcher de connaître les différents étages de l’amour.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4455" y="1158240"/>
            <a:ext cx="93878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n’est pas un feu qu’on renferme en une âme: – Tout nous trahit, la voix, le silence, les yeux, – Et les feux mal couverts n’en éclatent que mieux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213008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Ils ont beau se cacher. L’amour le plus discret – Laisse par quelque marque échapper son secret.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4336" y="1025009"/>
            <a:ext cx="986332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Qu’est-ce que l’amour ? Ce n’est pas l’excitation sexuelle. C’est le besoin de se trouver tous les jours dans la compagnie d’un corps qui n’est pas le sien. – Dans l’angle de son regard. – A portée de sa voix.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983200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latin typeface="Magneto" panose="04030805050802020D02" pitchFamily="82" charset="0"/>
              </a:rPr>
              <a:t>L’amour, c’est d’abord aimer follement l’odeur de l’autre.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567225"/>
            <a:ext cx="6096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une folie de l’échange.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244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2020-12-31T18:50:54Z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