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4" r:id="rId6"/>
    <p:sldId id="263" r:id="rId7"/>
    <p:sldId id="261" r:id="rId8"/>
    <p:sldId id="262" r:id="rId9"/>
    <p:sldId id="260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XAlHW518GXcszFBLw2xAA==" hashData="ZbVIYPkxG1oh6OurtY0DvGqkMseZf2HSiHESpyPtbKCmnPDtY71L+7AMAvrPYWDuS5ExaLH20PTs3NT/2bf0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02" y="4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496CB6-685A-4310-9099-00334131CACC}" type="datetimeFigureOut">
              <a:rPr lang="fr-FR" smtClean="0"/>
              <a:t>13/02/2021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030C13-7F1F-4B07-BA89-F38BAD98EF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560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07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253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6023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6801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1897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6227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8272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3743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6874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13302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4129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3838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5203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9028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5489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B299F-38E1-4BF4-9AC0-0B9A41319550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025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191D-A2AB-4D70-B1FC-6C91B286B3AB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6911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9112-3AD8-48E4-A34D-B418FACC0AC6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425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80B94-2616-4A64-8597-C3CC377ADDE6}" type="datetime1">
              <a:rPr lang="fr-FR" smtClean="0"/>
              <a:t>13/02/2021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616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41BC0-5687-4963-AC55-D56F766926EA}" type="datetime1">
              <a:rPr lang="fr-FR" smtClean="0"/>
              <a:t>13/02/2021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07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60B34-C4A7-4D4F-B033-F0252BA112D9}" type="datetime1">
              <a:rPr lang="fr-FR" smtClean="0"/>
              <a:t>13/02/2021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26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F335C-94D2-4020-A2D8-B2415D58C78A}" type="datetime1">
              <a:rPr lang="fr-FR" smtClean="0"/>
              <a:t>13/02/2021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21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F7B18-5D20-4B22-B459-A8729A6E9F81}" type="datetime1">
              <a:rPr lang="fr-FR" smtClean="0"/>
              <a:t>13/02/2021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4977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B0E2E-483E-4257-A46E-0F69689EEA5C}" type="datetime1">
              <a:rPr lang="fr-FR" smtClean="0"/>
              <a:t>13/02/2021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703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2DEB-AD25-4566-8619-A23D6D607232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779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0D15-DF69-4629-9BC1-093C3BB01A4C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0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C00000"/>
            </a:gs>
            <a:gs pos="89000">
              <a:schemeClr val="tx1"/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2B0BC-C272-4D73-8125-358FF10B99A3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204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6199" y="617378"/>
            <a:ext cx="4319801" cy="55797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3499" y="617378"/>
            <a:ext cx="4319802" cy="557974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Rectangle 9"/>
          <p:cNvSpPr/>
          <p:nvPr/>
        </p:nvSpPr>
        <p:spPr>
          <a:xfrm>
            <a:off x="2263733" y="2967335"/>
            <a:ext cx="7664534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STARS SANS MAQUILLAGE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Accrochez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vous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!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N°7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9265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  <p:sndAc>
          <p:stSnd loop="1">
            <p:snd r:embed="rId3" name="Tu veux ou tu veux pas Brigitte Bardot.wav"/>
          </p:stSnd>
        </p:sndAc>
      </p:transition>
    </mc:Choice>
    <mc:Fallback>
      <p:transition spd="slow" advTm="10000">
        <p:circle/>
        <p:sndAc>
          <p:stSnd loop="1">
            <p:snd r:embed="rId3" name="Tu veux ou tu veux pas Brigitte Bardo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521" y="628649"/>
            <a:ext cx="10251167" cy="5529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1455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201" y="652911"/>
            <a:ext cx="5765800" cy="55440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004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001" y="635001"/>
            <a:ext cx="5494866" cy="5494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94432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5600" y="642871"/>
            <a:ext cx="8939842" cy="5571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2364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14" b="8329"/>
          <a:stretch/>
        </p:blipFill>
        <p:spPr>
          <a:xfrm>
            <a:off x="1559718" y="649041"/>
            <a:ext cx="9072563" cy="5559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220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62" b="10000"/>
          <a:stretch/>
        </p:blipFill>
        <p:spPr>
          <a:xfrm>
            <a:off x="1452562" y="650135"/>
            <a:ext cx="9286875" cy="5527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838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250" r="252" b="21458"/>
          <a:stretch/>
        </p:blipFill>
        <p:spPr>
          <a:xfrm>
            <a:off x="5953125" y="738759"/>
            <a:ext cx="5191960" cy="535000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" t="9597" r="548" b="23111"/>
          <a:stretch/>
        </p:blipFill>
        <p:spPr>
          <a:xfrm>
            <a:off x="1015583" y="723520"/>
            <a:ext cx="5194717" cy="536428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64394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r="202" b="5271"/>
          <a:stretch/>
        </p:blipFill>
        <p:spPr>
          <a:xfrm>
            <a:off x="1485302" y="639199"/>
            <a:ext cx="9221396" cy="5579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1679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3533" y="626533"/>
            <a:ext cx="5554134" cy="55541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882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8972" y="677333"/>
            <a:ext cx="9464841" cy="54863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429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5867" y="681135"/>
            <a:ext cx="5507074" cy="5482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0599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179" y="711200"/>
            <a:ext cx="10337644" cy="5435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5302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9037" y="643467"/>
            <a:ext cx="7488130" cy="5537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742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6199" y="617378"/>
            <a:ext cx="4319801" cy="55797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3499" y="617378"/>
            <a:ext cx="4319802" cy="557974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Rectangle 9"/>
          <p:cNvSpPr/>
          <p:nvPr/>
        </p:nvSpPr>
        <p:spPr>
          <a:xfrm>
            <a:off x="2263733" y="2967335"/>
            <a:ext cx="766453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C’était</a:t>
            </a:r>
            <a:endParaRPr lang="en-US" sz="54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STARS SANS MAQUILLAGE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Accrochez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vous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!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 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195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109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2021-01-25T09:14:20Z</dcterms:created>
  <dcterms:modified xsi:type="dcterms:W3CDTF">2021-02-13T09:39:16Z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