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4" r:id="rId6"/>
    <p:sldId id="263" r:id="rId7"/>
    <p:sldId id="261" r:id="rId8"/>
    <p:sldId id="262" r:id="rId9"/>
    <p:sldId id="260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pMcEuilfa6dx8PRkrjkcA==" hashData="ky/zT6WD7s7HDJue0H9DzfnveYtbGYV3zexk42Yn49UFCnx3iTIjl27kwHj6Ladjc5zcPRU/ERlhJ7ctX8kI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8496CB6-685A-4310-9099-00334131CACC}" type="datetimeFigureOut">
              <a:rPr lang="fr-FR" smtClean="0"/>
              <a:t>30/01/2021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030C13-7F1F-4B07-BA89-F38BAD98EF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560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07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2538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96023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6801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01897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6227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8272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3743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6874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13302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4129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63838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5203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9028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030C13-7F1F-4B07-BA89-F38BAD98EF9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5489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6B299F-38E1-4BF4-9AC0-0B9A41319550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0255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37191D-A2AB-4D70-B1FC-6C91B286B3AB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6911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A9112-3AD8-48E4-A34D-B418FACC0AC6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7425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B80B94-2616-4A64-8597-C3CC377ADDE6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4616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41BC0-5687-4963-AC55-D56F766926EA}" type="datetime1">
              <a:rPr lang="fr-FR" smtClean="0"/>
              <a:t>30/01/2021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07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60B34-C4A7-4D4F-B033-F0252BA112D9}" type="datetime1">
              <a:rPr lang="fr-FR" smtClean="0"/>
              <a:t>30/01/2021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26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6F335C-94D2-4020-A2D8-B2415D58C78A}" type="datetime1">
              <a:rPr lang="fr-FR" smtClean="0"/>
              <a:t>30/01/2021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216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F7B18-5D20-4B22-B459-A8729A6E9F81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4977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B0E2E-483E-4257-A46E-0F69689EEA5C}" type="datetime1">
              <a:rPr lang="fr-FR" smtClean="0"/>
              <a:t>30/01/2021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8703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322DEB-AD25-4566-8619-A23D6D607232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7793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B50D15-DF69-4629-9BC1-093C3BB01A4C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0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C00000"/>
            </a:gs>
            <a:gs pos="89000">
              <a:schemeClr val="tx1"/>
            </a:gs>
            <a:gs pos="100000">
              <a:srgbClr val="92D05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A2B0BC-C272-4D73-8125-358FF10B99A3}" type="datetime1">
              <a:rPr lang="fr-FR" smtClean="0"/>
              <a:t>30/01/2021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B4621C-72F6-4431-A64D-8B8DD0FA87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2046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6199" y="617378"/>
            <a:ext cx="4319801" cy="55797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3499" y="617378"/>
            <a:ext cx="4319802" cy="557974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Rectangle 9"/>
          <p:cNvSpPr/>
          <p:nvPr/>
        </p:nvSpPr>
        <p:spPr>
          <a:xfrm>
            <a:off x="2263733" y="2967335"/>
            <a:ext cx="7664534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STARS SANS MAQUILLAGE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Accrochez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vous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!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N°6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9265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  <p:sndAc>
          <p:stSnd loop="1">
            <p:snd r:embed="rId3" name="Tu veux ou tu veux pas Brigitte Bardot.wav"/>
          </p:stSnd>
        </p:sndAc>
      </p:transition>
    </mc:Choice>
    <mc:Fallback>
      <p:transition spd="slow" advTm="10000">
        <p:circle/>
        <p:sndAc>
          <p:stSnd loop="1">
            <p:snd r:embed="rId3" name="Tu veux ou tu veux pas Brigitte Bardo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2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4521" y="628649"/>
            <a:ext cx="10251167" cy="5529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1455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6189" y="664369"/>
            <a:ext cx="10139621" cy="55292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635408" y="664369"/>
            <a:ext cx="292118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Jennifer Lopez</a:t>
            </a:r>
          </a:p>
        </p:txBody>
      </p:sp>
    </p:spTree>
    <p:extLst>
      <p:ext uri="{BB962C8B-B14F-4D97-AF65-F5344CB8AC3E}">
        <p14:creationId xmlns:p14="http://schemas.microsoft.com/office/powerpoint/2010/main" val="1817004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4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525" y="639121"/>
            <a:ext cx="8335813" cy="556165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804645" y="639121"/>
            <a:ext cx="25555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Sylvie Tellier</a:t>
            </a:r>
          </a:p>
        </p:txBody>
      </p:sp>
    </p:spTree>
    <p:extLst>
      <p:ext uri="{BB962C8B-B14F-4D97-AF65-F5344CB8AC3E}">
        <p14:creationId xmlns:p14="http://schemas.microsoft.com/office/powerpoint/2010/main" val="4094432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5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5951" y="600075"/>
            <a:ext cx="8401049" cy="56007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527397" y="729734"/>
            <a:ext cx="31372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Iris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Mittenaere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02364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6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4" b="8329"/>
          <a:stretch/>
        </p:blipFill>
        <p:spPr>
          <a:xfrm>
            <a:off x="1559718" y="649041"/>
            <a:ext cx="9072563" cy="5559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5220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7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62" b="10000"/>
          <a:stretch/>
        </p:blipFill>
        <p:spPr>
          <a:xfrm>
            <a:off x="1452562" y="650135"/>
            <a:ext cx="9286875" cy="5527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38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8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250" r="252" b="21458"/>
          <a:stretch/>
        </p:blipFill>
        <p:spPr>
          <a:xfrm>
            <a:off x="5953125" y="738759"/>
            <a:ext cx="5191960" cy="5350002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" t="9597" r="548" b="23111"/>
          <a:stretch/>
        </p:blipFill>
        <p:spPr>
          <a:xfrm>
            <a:off x="1015583" y="723520"/>
            <a:ext cx="5194717" cy="536428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764394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9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r="202" b="5271"/>
          <a:stretch/>
        </p:blipFill>
        <p:spPr>
          <a:xfrm>
            <a:off x="1485302" y="639199"/>
            <a:ext cx="9221396" cy="55796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1679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10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525" y="641349"/>
            <a:ext cx="8274845" cy="55165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783748" y="641349"/>
            <a:ext cx="283917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Chiara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Ferragni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14882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11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3100" y="660400"/>
            <a:ext cx="8289132" cy="55260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887624" y="660400"/>
            <a:ext cx="24167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Blake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Lively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8429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12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4525" y="641350"/>
            <a:ext cx="8296275" cy="55308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562663" y="641350"/>
            <a:ext cx="30666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Marion Cotillard </a:t>
            </a:r>
          </a:p>
        </p:txBody>
      </p:sp>
    </p:spTree>
    <p:extLst>
      <p:ext uri="{BB962C8B-B14F-4D97-AF65-F5344CB8AC3E}">
        <p14:creationId xmlns:p14="http://schemas.microsoft.com/office/powerpoint/2010/main" val="1300599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13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0238" y="631825"/>
            <a:ext cx="8331994" cy="555466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757185" y="631825"/>
            <a:ext cx="28854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Lindsay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Lohan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53020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14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4201" y="653928"/>
            <a:ext cx="5748338" cy="552724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484308" y="653928"/>
            <a:ext cx="32233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Jessica </a:t>
            </a:r>
            <a:r>
              <a:rPr lang="fr-FR" sz="36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</a:rPr>
              <a:t>Thivenin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67423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6760" y="457200"/>
            <a:ext cx="10698480" cy="5913120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4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492874"/>
            <a:ext cx="2743200" cy="365125"/>
          </a:xfrm>
        </p:spPr>
        <p:txBody>
          <a:bodyPr/>
          <a:lstStyle/>
          <a:p>
            <a:fld id="{497F47D3-5A77-4C24-81D0-A7B2E0D558F3}" type="datetime1">
              <a:rPr lang="fr-FR" sz="18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30/01/2021</a:t>
            </a:fld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159240" y="6492873"/>
            <a:ext cx="2743200" cy="365125"/>
          </a:xfrm>
        </p:spPr>
        <p:txBody>
          <a:bodyPr/>
          <a:lstStyle/>
          <a:p>
            <a:fld id="{AFB4621C-72F6-4431-A64D-8B8DD0FA870B}" type="slidenum">
              <a:rPr lang="fr-FR" sz="1600" b="1" smtClean="0">
                <a:solidFill>
                  <a:schemeClr val="bg1"/>
                </a:solidFill>
                <a:latin typeface="Brush Script MT" panose="03060802040406070304" pitchFamily="66" charset="0"/>
              </a:rPr>
              <a:t>15</a:t>
            </a:fld>
            <a:endParaRPr lang="fr-FR" sz="1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76199" y="617378"/>
            <a:ext cx="4319801" cy="5579744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3499" y="617378"/>
            <a:ext cx="4319802" cy="5579744"/>
          </a:xfrm>
          <a:prstGeom prst="rect">
            <a:avLst/>
          </a:prstGeom>
          <a:effectLst>
            <a:softEdge rad="63500"/>
          </a:effectLst>
        </p:spPr>
      </p:pic>
      <p:sp>
        <p:nvSpPr>
          <p:cNvPr id="10" name="Rectangle 9"/>
          <p:cNvSpPr/>
          <p:nvPr/>
        </p:nvSpPr>
        <p:spPr>
          <a:xfrm>
            <a:off x="2263733" y="2967335"/>
            <a:ext cx="7664534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C’était</a:t>
            </a:r>
            <a:endParaRPr lang="en-US" sz="54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STARS SANS MAQUILLAGE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Accrochez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en-US" sz="54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vous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!</a:t>
            </a:r>
          </a:p>
          <a:p>
            <a:r>
              <a:rPr lang="en-US" sz="54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en-US" sz="5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                  </a:t>
            </a:r>
            <a:endParaRPr lang="fr-FR" sz="5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31954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125</Words>
  <Application>Microsoft Office PowerPoint</Application>
  <PresentationFormat>Grand écran</PresentationFormat>
  <Paragraphs>75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2021-01-25T09:14:20Z</dcterms:created>
  <dcterms:modified xsi:type="dcterms:W3CDTF">2021-01-30T18:35:45Z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