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3" r:id="rId7"/>
    <p:sldId id="261" r:id="rId8"/>
    <p:sldId id="262" r:id="rId9"/>
    <p:sldId id="260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1i5zxIuoASFnHObIOnGA==" hashData="2afCG0GiF5sLJcPOeCWE5R2Q/7jXViOml39Ik7Wiv1vK53kjDImtyBEhdxbbNeQPN4YpZl1rWQqyYbBa4bVu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N°5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10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640709"/>
            <a:ext cx="9901238" cy="55472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67179" y="640709"/>
            <a:ext cx="28576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Jourdan Dunn</a:t>
            </a:r>
          </a:p>
        </p:txBody>
      </p:sp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654049"/>
            <a:ext cx="9849330" cy="55181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50654" y="654049"/>
            <a:ext cx="2290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Irina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Shayk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167" y="642938"/>
            <a:ext cx="9869162" cy="55292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40500" y="642938"/>
            <a:ext cx="27109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Adriana Lima</a:t>
            </a:r>
          </a:p>
        </p:txBody>
      </p:sp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202" b="5271"/>
          <a:stretch/>
        </p:blipFill>
        <p:spPr>
          <a:xfrm>
            <a:off x="1485302" y="639199"/>
            <a:ext cx="9221396" cy="5579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979" y="614363"/>
            <a:ext cx="10042988" cy="5586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25" y="654067"/>
            <a:ext cx="6776313" cy="5560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488" y="627197"/>
            <a:ext cx="6641243" cy="5573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2" y="635742"/>
            <a:ext cx="7960743" cy="55650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31257" y="635742"/>
            <a:ext cx="26987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Eva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Mendes </a:t>
            </a:r>
          </a:p>
        </p:txBody>
      </p:sp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0" r="-70" b="13959"/>
          <a:stretch/>
        </p:blipFill>
        <p:spPr>
          <a:xfrm>
            <a:off x="2713434" y="647361"/>
            <a:ext cx="6765132" cy="55632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35408" y="647361"/>
            <a:ext cx="29211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Jennifer Lopez</a:t>
            </a:r>
          </a:p>
        </p:txBody>
      </p:sp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120</Words>
  <Application>Microsoft Office PowerPoint</Application>
  <PresentationFormat>Grand écran</PresentationFormat>
  <Paragraphs>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2021-01-25T09:14:20Z</dcterms:created>
  <dcterms:modified xsi:type="dcterms:W3CDTF">2021-01-30T18:17:34Z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