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4" r:id="rId6"/>
    <p:sldId id="263" r:id="rId7"/>
    <p:sldId id="261" r:id="rId8"/>
    <p:sldId id="262" r:id="rId9"/>
    <p:sldId id="260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nqGaAZ3UYpsYZiYeMPr0A==" hashData="F+TEad/TDhpg7RoAu9b80M5Cof69Ik9Rvnk+YsR7sLI0+HDv7RuUtgrDfb7dMZqL3CPJRX7E/noOdEiYpUYe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96CB6-685A-4310-9099-00334131CACC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030C13-7F1F-4B07-BA89-F38BAD98EF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60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07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253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602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6801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1897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6227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8272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3743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6874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3302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4129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3838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203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9028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489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B299F-38E1-4BF4-9AC0-0B9A41319550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025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191D-A2AB-4D70-B1FC-6C91B286B3AB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91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9112-3AD8-48E4-A34D-B418FACC0AC6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25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80B94-2616-4A64-8597-C3CC377ADDE6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61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41BC0-5687-4963-AC55-D56F766926EA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07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60B34-C4A7-4D4F-B033-F0252BA112D9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26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F335C-94D2-4020-A2D8-B2415D58C78A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21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F7B18-5D20-4B22-B459-A8729A6E9F81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977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B0E2E-483E-4257-A46E-0F69689EEA5C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70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2DEB-AD25-4566-8619-A23D6D607232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79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0D15-DF69-4629-9BC1-093C3BB01A4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C00000"/>
            </a:gs>
            <a:gs pos="89000">
              <a:schemeClr val="tx1"/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2B0BC-C272-4D73-8125-358FF10B99A3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204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6199" y="617378"/>
            <a:ext cx="4319801" cy="55797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3499" y="617378"/>
            <a:ext cx="4319802" cy="55797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2263733" y="2967335"/>
            <a:ext cx="7664534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STARS SANS MAQUILLAGE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Accrochez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vous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!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N°4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926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  <p:sndAc>
          <p:stSnd loop="1">
            <p:snd r:embed="rId3" name="Tu veux ou tu veux pas Brigitte Bardot.wav"/>
          </p:stSnd>
        </p:sndAc>
      </p:transition>
    </mc:Choice>
    <mc:Fallback>
      <p:transition spd="slow" advTm="10000">
        <p:circle/>
        <p:sndAc>
          <p:stSnd loop="1">
            <p:snd r:embed="rId3" name="Tu veux ou tu veux pas Brigitte Bardo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521" y="628649"/>
            <a:ext cx="10251167" cy="5529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1455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521" y="560509"/>
            <a:ext cx="8572957" cy="55064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239679" y="1115497"/>
            <a:ext cx="33225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Marion Cotillard</a:t>
            </a:r>
          </a:p>
        </p:txBody>
      </p:sp>
    </p:spTree>
    <p:extLst>
      <p:ext uri="{BB962C8B-B14F-4D97-AF65-F5344CB8AC3E}">
        <p14:creationId xmlns:p14="http://schemas.microsoft.com/office/powerpoint/2010/main" val="1817004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37" y="649858"/>
            <a:ext cx="9815513" cy="552877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434840" y="64985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Jennifer Garner</a:t>
            </a:r>
          </a:p>
          <a:p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4432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645616"/>
            <a:ext cx="9872664" cy="5553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236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4" b="8329"/>
          <a:stretch/>
        </p:blipFill>
        <p:spPr>
          <a:xfrm>
            <a:off x="1559718" y="649041"/>
            <a:ext cx="9072563" cy="5559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220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2" b="10000"/>
          <a:stretch/>
        </p:blipFill>
        <p:spPr>
          <a:xfrm>
            <a:off x="1452562" y="650135"/>
            <a:ext cx="9286875" cy="5527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38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50" r="252" b="21458"/>
          <a:stretch/>
        </p:blipFill>
        <p:spPr>
          <a:xfrm>
            <a:off x="5953125" y="738759"/>
            <a:ext cx="5191960" cy="535000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" t="9597" r="548" b="23111"/>
          <a:stretch/>
        </p:blipFill>
        <p:spPr>
          <a:xfrm>
            <a:off x="1015583" y="723520"/>
            <a:ext cx="5194717" cy="536428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64394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202" b="5271"/>
          <a:stretch/>
        </p:blipFill>
        <p:spPr>
          <a:xfrm>
            <a:off x="1485302" y="639199"/>
            <a:ext cx="9221396" cy="5579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167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952" y="642938"/>
            <a:ext cx="7303548" cy="55233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831615" y="642938"/>
            <a:ext cx="25287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Miley Cyrus </a:t>
            </a:r>
          </a:p>
        </p:txBody>
      </p:sp>
    </p:spTree>
    <p:extLst>
      <p:ext uri="{BB962C8B-B14F-4D97-AF65-F5344CB8AC3E}">
        <p14:creationId xmlns:p14="http://schemas.microsoft.com/office/powerpoint/2010/main" val="714882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5975" y="625191"/>
            <a:ext cx="7974233" cy="55755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336255" y="729734"/>
            <a:ext cx="35194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Gwyneth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Paltrow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429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238" y="631825"/>
            <a:ext cx="8310562" cy="55403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982509" y="631825"/>
            <a:ext cx="24454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Jessica Alba</a:t>
            </a:r>
          </a:p>
        </p:txBody>
      </p:sp>
    </p:spTree>
    <p:extLst>
      <p:ext uri="{BB962C8B-B14F-4D97-AF65-F5344CB8AC3E}">
        <p14:creationId xmlns:p14="http://schemas.microsoft.com/office/powerpoint/2010/main" val="1300599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665" y="628651"/>
            <a:ext cx="9917998" cy="55566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913625" y="815459"/>
            <a:ext cx="2364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Bella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Hadid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302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713" y="646045"/>
            <a:ext cx="9929812" cy="55632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551346" y="758309"/>
            <a:ext cx="30893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Ashley Graham</a:t>
            </a:r>
          </a:p>
        </p:txBody>
      </p:sp>
    </p:spTree>
    <p:extLst>
      <p:ext uri="{BB962C8B-B14F-4D97-AF65-F5344CB8AC3E}">
        <p14:creationId xmlns:p14="http://schemas.microsoft.com/office/powerpoint/2010/main" val="116742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199" y="617378"/>
            <a:ext cx="4319801" cy="55797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3499" y="617378"/>
            <a:ext cx="4319802" cy="55797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2263733" y="2967335"/>
            <a:ext cx="766453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C’était</a:t>
            </a:r>
            <a:endParaRPr lang="en-US" sz="54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STARS SANS MAQUILLAGE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Accrochez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vous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!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195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124</Words>
  <Application>Microsoft Office PowerPoint</Application>
  <PresentationFormat>Grand écran</PresentationFormat>
  <Paragraphs>74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2021-01-25T09:14:20Z</dcterms:created>
  <dcterms:modified xsi:type="dcterms:W3CDTF">2021-01-26T17:34:10Z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