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4" r:id="rId6"/>
    <p:sldId id="263" r:id="rId7"/>
    <p:sldId id="261" r:id="rId8"/>
    <p:sldId id="265" r:id="rId9"/>
    <p:sldId id="262" r:id="rId10"/>
    <p:sldId id="260" r:id="rId11"/>
    <p:sldId id="266" r:id="rId12"/>
    <p:sldId id="271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Ql2AK4qdS8rcrOxbiwCEw==" hashData="QlC8oFevL73qjxbqXmiHjN+SqyBdKzCImmfWTDqljFtATrRc2fplV6r12WVvD1HPOfhKRTxd+Wqs4Vbrn1aW2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496CB6-685A-4310-9099-00334131CACC}" type="datetimeFigureOut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030C13-7F1F-4B07-BA89-F38BAD98EF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560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0070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32538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6023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6801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01897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46227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8272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13302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23743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6874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4129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85231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3838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52032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9028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5489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B299F-38E1-4BF4-9AC0-0B9A41319550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0255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191D-A2AB-4D70-B1FC-6C91B286B3AB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6911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A9112-3AD8-48E4-A34D-B418FACC0AC6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425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80B94-2616-4A64-8597-C3CC377ADDE6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4616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41BC0-5687-4963-AC55-D56F766926EA}" type="datetime1">
              <a:rPr lang="fr-FR" smtClean="0"/>
              <a:t>26/01/2021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007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60B34-C4A7-4D4F-B033-F0252BA112D9}" type="datetime1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26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F335C-94D2-4020-A2D8-B2415D58C78A}" type="datetime1">
              <a:rPr lang="fr-FR" smtClean="0"/>
              <a:t>26/01/2021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216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F7B18-5D20-4B22-B459-A8729A6E9F81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4977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B0E2E-483E-4257-A46E-0F69689EEA5C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8703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22DEB-AD25-4566-8619-A23D6D607232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7793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50D15-DF69-4629-9BC1-093C3BB01A4C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05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C00000"/>
            </a:gs>
            <a:gs pos="89000">
              <a:schemeClr val="tx1"/>
            </a:gs>
            <a:gs pos="100000">
              <a:srgbClr val="92D05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2B0BC-C272-4D73-8125-358FF10B99A3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2204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6199" y="617378"/>
            <a:ext cx="4319801" cy="557974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3499" y="617378"/>
            <a:ext cx="4319802" cy="557974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0" name="Rectangle 9"/>
          <p:cNvSpPr/>
          <p:nvPr/>
        </p:nvSpPr>
        <p:spPr>
          <a:xfrm>
            <a:off x="2263733" y="2967335"/>
            <a:ext cx="7664534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STARS SANS MAQUILLAGE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Accrochez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vous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!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         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N°3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9265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  <p:sndAc>
          <p:stSnd loop="1">
            <p:snd r:embed="rId3" name="Tu veux ou tu veux pas Brigitte Bardot.wav"/>
          </p:stSnd>
        </p:sndAc>
      </p:transition>
    </mc:Choice>
    <mc:Fallback>
      <p:transition spd="slow" advTm="10000">
        <p:circle/>
        <p:sndAc>
          <p:stSnd loop="1">
            <p:snd r:embed="rId3" name="Tu veux ou tu veux pas Brigitte Bardo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521" y="628649"/>
            <a:ext cx="10251167" cy="5529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1455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6046" y="635390"/>
            <a:ext cx="8335108" cy="555673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676600" y="635390"/>
            <a:ext cx="32468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Laury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Thilleman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004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7063" y="656229"/>
            <a:ext cx="8264768" cy="551425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15472" y="1855149"/>
            <a:ext cx="87610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 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Stars sans maquillage : Sylvie Tellier avant / après </a:t>
            </a:r>
          </a:p>
        </p:txBody>
      </p:sp>
    </p:spTree>
    <p:extLst>
      <p:ext uri="{BB962C8B-B14F-4D97-AF65-F5344CB8AC3E}">
        <p14:creationId xmlns:p14="http://schemas.microsoft.com/office/powerpoint/2010/main" val="4094432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1892" y="634999"/>
            <a:ext cx="8335108" cy="555673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5436204" y="3244334"/>
            <a:ext cx="2494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Camille Cerf</a:t>
            </a:r>
          </a:p>
        </p:txBody>
      </p:sp>
    </p:spTree>
    <p:extLst>
      <p:ext uri="{BB962C8B-B14F-4D97-AF65-F5344CB8AC3E}">
        <p14:creationId xmlns:p14="http://schemas.microsoft.com/office/powerpoint/2010/main" val="1002364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14" b="8329"/>
          <a:stretch/>
        </p:blipFill>
        <p:spPr>
          <a:xfrm>
            <a:off x="1559718" y="649041"/>
            <a:ext cx="9072563" cy="5559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220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62" b="10000"/>
          <a:stretch/>
        </p:blipFill>
        <p:spPr>
          <a:xfrm>
            <a:off x="1452562" y="650135"/>
            <a:ext cx="9286875" cy="5527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838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10" b="9276"/>
          <a:stretch/>
        </p:blipFill>
        <p:spPr>
          <a:xfrm>
            <a:off x="1977504" y="644915"/>
            <a:ext cx="8236992" cy="55376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882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250" r="252" b="21458"/>
          <a:stretch/>
        </p:blipFill>
        <p:spPr>
          <a:xfrm>
            <a:off x="5953125" y="738759"/>
            <a:ext cx="5191960" cy="535000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" t="9597" r="548" b="23111"/>
          <a:stretch/>
        </p:blipFill>
        <p:spPr>
          <a:xfrm>
            <a:off x="1015583" y="723520"/>
            <a:ext cx="5194717" cy="536428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764394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r="202" b="5271"/>
          <a:stretch/>
        </p:blipFill>
        <p:spPr>
          <a:xfrm>
            <a:off x="1485302" y="639199"/>
            <a:ext cx="9221396" cy="5579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1679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666525"/>
            <a:ext cx="4876800" cy="54944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429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92" b="8852"/>
          <a:stretch/>
        </p:blipFill>
        <p:spPr>
          <a:xfrm>
            <a:off x="1577486" y="654678"/>
            <a:ext cx="9037027" cy="55486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0303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9477" y="705339"/>
            <a:ext cx="8212015" cy="547467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874447" y="705339"/>
            <a:ext cx="46259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Rachel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Legrain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-Trapani </a:t>
            </a:r>
          </a:p>
        </p:txBody>
      </p:sp>
    </p:spTree>
    <p:extLst>
      <p:ext uri="{BB962C8B-B14F-4D97-AF65-F5344CB8AC3E}">
        <p14:creationId xmlns:p14="http://schemas.microsoft.com/office/powerpoint/2010/main" val="1300599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1891" y="658445"/>
            <a:ext cx="8299939" cy="55332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298072" y="658445"/>
            <a:ext cx="35958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Marine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Lorphelin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53020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4307" y="658445"/>
            <a:ext cx="8317523" cy="554501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4601199" y="800072"/>
            <a:ext cx="298960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Lindsay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Lohan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6742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16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6199" y="617378"/>
            <a:ext cx="4319801" cy="557974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3499" y="617378"/>
            <a:ext cx="4319802" cy="557974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0" name="Rectangle 9"/>
          <p:cNvSpPr/>
          <p:nvPr/>
        </p:nvSpPr>
        <p:spPr>
          <a:xfrm>
            <a:off x="2263733" y="2967335"/>
            <a:ext cx="7664534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       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C’était</a:t>
            </a:r>
            <a:endParaRPr lang="en-US" sz="54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STARS SANS MAQUILLAGE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Accrochez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vous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!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          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1954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135</Words>
  <Application>Microsoft Office PowerPoint</Application>
  <PresentationFormat>Grand écran</PresentationFormat>
  <Paragraphs>77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2021-01-25T09:14:20Z</dcterms:created>
  <dcterms:modified xsi:type="dcterms:W3CDTF">2021-01-26T16:20:59Z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