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5" r:id="rId9"/>
    <p:sldId id="262" r:id="rId10"/>
    <p:sldId id="266" r:id="rId11"/>
    <p:sldId id="260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m5a67BblUmPKiIlI6HJMA==" hashData="6oFX0Gi1L7IQvIVL7BeCXOcNd1rvMOK+IKWPdy604VW/HPE4wLL2rYXnc+SJGJQ+aQn+jUYB73KxiX/yTgyV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90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N°1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188" b="7547"/>
          <a:stretch/>
        </p:blipFill>
        <p:spPr>
          <a:xfrm>
            <a:off x="1109684" y="668215"/>
            <a:ext cx="9972632" cy="55215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583310" y="668215"/>
            <a:ext cx="30253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Jennifer Lopez </a:t>
            </a: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86" y="650631"/>
            <a:ext cx="10321224" cy="55783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759063" y="650631"/>
            <a:ext cx="26738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Diane Kruger</a:t>
            </a: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911" t="339" r="2101"/>
          <a:stretch/>
        </p:blipFill>
        <p:spPr>
          <a:xfrm>
            <a:off x="922238" y="668215"/>
            <a:ext cx="10331916" cy="55215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662837" y="668215"/>
            <a:ext cx="2850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Alyssa Milano</a:t>
            </a:r>
          </a:p>
        </p:txBody>
      </p:sp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10" b="9276"/>
          <a:stretch/>
        </p:blipFill>
        <p:spPr>
          <a:xfrm>
            <a:off x="1977504" y="644915"/>
            <a:ext cx="8236992" cy="5537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92" b="8852"/>
          <a:stretch/>
        </p:blipFill>
        <p:spPr>
          <a:xfrm>
            <a:off x="1577486" y="654678"/>
            <a:ext cx="9037027" cy="5548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84" y="677301"/>
            <a:ext cx="10322170" cy="54191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012484" y="677301"/>
            <a:ext cx="2161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Gigi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Hadid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385" b="7943"/>
          <a:stretch/>
        </p:blipFill>
        <p:spPr>
          <a:xfrm>
            <a:off x="1330118" y="661443"/>
            <a:ext cx="9531764" cy="5535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779037" y="661443"/>
            <a:ext cx="26339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Julia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Roberts</a:t>
            </a: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54" b="5397"/>
          <a:stretch/>
        </p:blipFill>
        <p:spPr>
          <a:xfrm>
            <a:off x="1204320" y="659423"/>
            <a:ext cx="9783359" cy="55391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908014" y="659423"/>
            <a:ext cx="23759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Celine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Dion</a:t>
            </a: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121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2021-01-25T09:14:20Z</dcterms:created>
  <dcterms:modified xsi:type="dcterms:W3CDTF">2021-01-25T14:39:57Z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