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3" r:id="rId6"/>
    <p:sldId id="261" r:id="rId7"/>
    <p:sldId id="257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Y2LGDzmro7mgGKZWVtBHw==" hashData="Xv8hLt+lbFphS3q9/OCBStaMPgdJJ/dCjAGzSgZgOm1giKmetGQfF2Mioc/lN4pUceZbMUJQYM932gjS+sEI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6CB6-685A-4310-9099-00334131CACC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0C13-7F1F-4B07-BA89-F38BAD98E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0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023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80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87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2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72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5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74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89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330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1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38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203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02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89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299F-38E1-4BF4-9AC0-0B9A41319550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2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191D-A2AB-4D70-B1FC-6C91B286B3AB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91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9112-3AD8-48E4-A34D-B418FACC0AC6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80B94-2616-4A64-8597-C3CC377ADDE6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1BC0-5687-4963-AC55-D56F766926EA}" type="datetime1">
              <a:rPr lang="fr-FR" smtClean="0"/>
              <a:t>25/01/2021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60B34-C4A7-4D4F-B033-F0252BA112D9}" type="datetime1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2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F335C-94D2-4020-A2D8-B2415D58C78A}" type="datetime1">
              <a:rPr lang="fr-FR" smtClean="0"/>
              <a:t>25/01/2021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2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7B18-5D20-4B22-B459-A8729A6E9F81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0E2E-483E-4257-A46E-0F69689EEA5C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0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2DEB-AD25-4566-8619-A23D6D607232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79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0D15-DF69-4629-9BC1-093C3BB01A4C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9000">
              <a:schemeClr val="tx1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B0BC-C272-4D73-8125-358FF10B99A3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0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7244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N°1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  <p:sndAc>
          <p:stSnd loop="1">
            <p:snd r:embed="rId3" name="Tu veux ou tu veux pas Brigitte Bardot.wav"/>
          </p:stSnd>
        </p:sndAc>
      </p:transition>
    </mc:Choice>
    <mc:Fallback>
      <p:transition spd="slow" advTm="8000">
        <p:circle/>
        <p:sndAc>
          <p:stSnd loop="1">
            <p:snd r:embed="rId3" name="Tu veux ou tu veux pas Brigitte Bard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163" y="601664"/>
            <a:ext cx="7258049" cy="56178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51247" y="729734"/>
            <a:ext cx="85795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STARS SANS MAQUILLAGE/STARS WITHOUT MAKEUP/ST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70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71" b="6445"/>
          <a:stretch/>
        </p:blipFill>
        <p:spPr>
          <a:xfrm>
            <a:off x="1186757" y="665797"/>
            <a:ext cx="9818485" cy="55264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086133" y="688656"/>
            <a:ext cx="40672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Michael </a:t>
            </a:r>
            <a:r>
              <a:rPr lang="fr-FR" sz="4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jackson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443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86" b="9791"/>
          <a:stretch/>
        </p:blipFill>
        <p:spPr>
          <a:xfrm>
            <a:off x="2657475" y="649997"/>
            <a:ext cx="6877050" cy="55580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48190" y="649997"/>
            <a:ext cx="24956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Teri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Hatcher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167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4" b="8329"/>
          <a:stretch/>
        </p:blipFill>
        <p:spPr>
          <a:xfrm>
            <a:off x="1559718" y="649041"/>
            <a:ext cx="9072563" cy="5559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522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" b="10000"/>
          <a:stretch/>
        </p:blipFill>
        <p:spPr>
          <a:xfrm>
            <a:off x="1452562" y="650135"/>
            <a:ext cx="9286875" cy="552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21" y="628649"/>
            <a:ext cx="10251167" cy="55292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54677" y="3845035"/>
            <a:ext cx="708264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Brigitte Macron bientôt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il faut être réaliste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14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50" r="252" b="21458"/>
          <a:stretch/>
        </p:blipFill>
        <p:spPr>
          <a:xfrm>
            <a:off x="5953125" y="738759"/>
            <a:ext cx="5191960" cy="535000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9597" r="548" b="23111"/>
          <a:stretch/>
        </p:blipFill>
        <p:spPr>
          <a:xfrm>
            <a:off x="1015583" y="723520"/>
            <a:ext cx="5194717" cy="5364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439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760" y="709374"/>
            <a:ext cx="10360480" cy="543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236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6" b="6186"/>
          <a:stretch/>
        </p:blipFill>
        <p:spPr>
          <a:xfrm>
            <a:off x="1148913" y="650081"/>
            <a:ext cx="9894173" cy="5557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88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636756"/>
            <a:ext cx="7472362" cy="55385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10373" y="744022"/>
            <a:ext cx="31712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Charlize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Theron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429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487" y="644629"/>
            <a:ext cx="8886825" cy="55214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479884" y="644629"/>
            <a:ext cx="32322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Vanessa Paradis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05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681" y="635928"/>
            <a:ext cx="7386637" cy="5586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12081" y="635928"/>
            <a:ext cx="21678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Kate Moss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302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956" y="661430"/>
            <a:ext cx="9844088" cy="55351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924621" y="646702"/>
            <a:ext cx="23427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Tyra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Banks 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74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25/01/2021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en-US" sz="5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9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135</Words>
  <Application>Microsoft Office PowerPoint</Application>
  <PresentationFormat>Grand écran</PresentationFormat>
  <Paragraphs>76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2021-01-25T09:14:20Z</dcterms:created>
  <dcterms:modified xsi:type="dcterms:W3CDTF">2021-01-25T09:58:14Z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