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80" r:id="rId3"/>
    <p:sldId id="259" r:id="rId4"/>
    <p:sldId id="258" r:id="rId5"/>
    <p:sldId id="260" r:id="rId6"/>
    <p:sldId id="261" r:id="rId7"/>
    <p:sldId id="263" r:id="rId8"/>
    <p:sldId id="265" r:id="rId9"/>
    <p:sldId id="264" r:id="rId10"/>
    <p:sldId id="266" r:id="rId11"/>
    <p:sldId id="278" r:id="rId12"/>
    <p:sldId id="277" r:id="rId13"/>
    <p:sldId id="279" r:id="rId14"/>
    <p:sldId id="267" r:id="rId15"/>
    <p:sldId id="268" r:id="rId16"/>
    <p:sldId id="284" r:id="rId17"/>
    <p:sldId id="285" r:id="rId18"/>
    <p:sldId id="286" r:id="rId19"/>
    <p:sldId id="287" r:id="rId20"/>
    <p:sldId id="288" r:id="rId21"/>
    <p:sldId id="289" r:id="rId22"/>
    <p:sldId id="290" r:id="rId23"/>
    <p:sldId id="291" r:id="rId24"/>
    <p:sldId id="292" r:id="rId25"/>
    <p:sldId id="293"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S3GvHsFuAQEu5mw+IOp3A==" hashData="gl96utRumaOqAISf6z5NZGV8MPrpjq3Ipo+q4RzxB+8w8f/VBNS/zszDK0i4b36rD5ZzUTjTAItiyCecp5I03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09/02/2019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1934743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753480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1306187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4826911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2955058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2484913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94458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42607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489341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2073337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1465161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83818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807360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1608219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16</a:t>
            </a:fld>
            <a:endParaRPr lang="fr-FR"/>
          </a:p>
        </p:txBody>
      </p:sp>
    </p:spTree>
    <p:extLst>
      <p:ext uri="{BB962C8B-B14F-4D97-AF65-F5344CB8AC3E}">
        <p14:creationId xmlns:p14="http://schemas.microsoft.com/office/powerpoint/2010/main" val="17054106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17</a:t>
            </a:fld>
            <a:endParaRPr lang="fr-FR"/>
          </a:p>
        </p:txBody>
      </p:sp>
    </p:spTree>
    <p:extLst>
      <p:ext uri="{BB962C8B-B14F-4D97-AF65-F5344CB8AC3E}">
        <p14:creationId xmlns:p14="http://schemas.microsoft.com/office/powerpoint/2010/main" val="40629602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18</a:t>
            </a:fld>
            <a:endParaRPr lang="fr-FR"/>
          </a:p>
        </p:txBody>
      </p:sp>
    </p:spTree>
    <p:extLst>
      <p:ext uri="{BB962C8B-B14F-4D97-AF65-F5344CB8AC3E}">
        <p14:creationId xmlns:p14="http://schemas.microsoft.com/office/powerpoint/2010/main" val="1829137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19</a:t>
            </a:fld>
            <a:endParaRPr lang="fr-FR"/>
          </a:p>
        </p:txBody>
      </p:sp>
    </p:spTree>
    <p:extLst>
      <p:ext uri="{BB962C8B-B14F-4D97-AF65-F5344CB8AC3E}">
        <p14:creationId xmlns:p14="http://schemas.microsoft.com/office/powerpoint/2010/main" val="2981980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20</a:t>
            </a:fld>
            <a:endParaRPr lang="fr-FR"/>
          </a:p>
        </p:txBody>
      </p:sp>
    </p:spTree>
    <p:extLst>
      <p:ext uri="{BB962C8B-B14F-4D97-AF65-F5344CB8AC3E}">
        <p14:creationId xmlns:p14="http://schemas.microsoft.com/office/powerpoint/2010/main" val="12467806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21</a:t>
            </a:fld>
            <a:endParaRPr lang="fr-FR"/>
          </a:p>
        </p:txBody>
      </p:sp>
    </p:spTree>
    <p:extLst>
      <p:ext uri="{BB962C8B-B14F-4D97-AF65-F5344CB8AC3E}">
        <p14:creationId xmlns:p14="http://schemas.microsoft.com/office/powerpoint/2010/main" val="296812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22</a:t>
            </a:fld>
            <a:endParaRPr lang="fr-FR"/>
          </a:p>
        </p:txBody>
      </p:sp>
    </p:spTree>
    <p:extLst>
      <p:ext uri="{BB962C8B-B14F-4D97-AF65-F5344CB8AC3E}">
        <p14:creationId xmlns:p14="http://schemas.microsoft.com/office/powerpoint/2010/main" val="19964719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23</a:t>
            </a:fld>
            <a:endParaRPr lang="fr-FR"/>
          </a:p>
        </p:txBody>
      </p:sp>
    </p:spTree>
    <p:extLst>
      <p:ext uri="{BB962C8B-B14F-4D97-AF65-F5344CB8AC3E}">
        <p14:creationId xmlns:p14="http://schemas.microsoft.com/office/powerpoint/2010/main" val="9521080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24</a:t>
            </a:fld>
            <a:endParaRPr lang="fr-FR"/>
          </a:p>
        </p:txBody>
      </p:sp>
    </p:spTree>
    <p:extLst>
      <p:ext uri="{BB962C8B-B14F-4D97-AF65-F5344CB8AC3E}">
        <p14:creationId xmlns:p14="http://schemas.microsoft.com/office/powerpoint/2010/main" val="477691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25</a:t>
            </a:fld>
            <a:endParaRPr lang="fr-FR"/>
          </a:p>
        </p:txBody>
      </p:sp>
    </p:spTree>
    <p:extLst>
      <p:ext uri="{BB962C8B-B14F-4D97-AF65-F5344CB8AC3E}">
        <p14:creationId xmlns:p14="http://schemas.microsoft.com/office/powerpoint/2010/main" val="3394643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266C141-DB8E-4CF4-81CC-A5C468835D83}"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Février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805F36-D90E-4B5A-B7CB-1FD47FD58ED9}"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Février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A3BDD3-3B11-4896-862F-E05212D06B45}"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Février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BEB288E-EF60-445F-A504-9152CB6EF980}"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Février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58E3F06-6E9D-442A-ABA3-0F836221FFA8}" type="datetime1">
              <a:rPr lang="fr-FR" smtClean="0"/>
              <a:t>09/02/2019</a:t>
            </a:fld>
            <a:endParaRPr lang="fr-FR"/>
          </a:p>
        </p:txBody>
      </p:sp>
      <p:sp>
        <p:nvSpPr>
          <p:cNvPr id="8" name="Footer Placeholder 7"/>
          <p:cNvSpPr>
            <a:spLocks noGrp="1"/>
          </p:cNvSpPr>
          <p:nvPr>
            <p:ph type="ftr" sz="quarter" idx="11"/>
          </p:nvPr>
        </p:nvSpPr>
        <p:spPr/>
        <p:txBody>
          <a:bodyPr/>
          <a:lstStyle/>
          <a:p>
            <a:r>
              <a:rPr lang="fr-FR" smtClean="0"/>
              <a:t>PPS Lande Février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59136F8-A574-4947-ACAE-3645A3666FF0}" type="datetime1">
              <a:rPr lang="fr-FR" smtClean="0"/>
              <a:t>09/02/2019</a:t>
            </a:fld>
            <a:endParaRPr lang="fr-FR"/>
          </a:p>
        </p:txBody>
      </p:sp>
      <p:sp>
        <p:nvSpPr>
          <p:cNvPr id="4" name="Footer Placeholder 3"/>
          <p:cNvSpPr>
            <a:spLocks noGrp="1"/>
          </p:cNvSpPr>
          <p:nvPr>
            <p:ph type="ftr" sz="quarter" idx="11"/>
          </p:nvPr>
        </p:nvSpPr>
        <p:spPr/>
        <p:txBody>
          <a:bodyPr/>
          <a:lstStyle/>
          <a:p>
            <a:r>
              <a:rPr lang="fr-FR" smtClean="0"/>
              <a:t>PPS Lande Février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08910-5C3B-4CCF-86BA-2329D8B3BF86}" type="datetime1">
              <a:rPr lang="fr-FR" smtClean="0"/>
              <a:t>09/02/2019</a:t>
            </a:fld>
            <a:endParaRPr lang="fr-FR"/>
          </a:p>
        </p:txBody>
      </p:sp>
      <p:sp>
        <p:nvSpPr>
          <p:cNvPr id="3" name="Footer Placeholder 2"/>
          <p:cNvSpPr>
            <a:spLocks noGrp="1"/>
          </p:cNvSpPr>
          <p:nvPr>
            <p:ph type="ftr" sz="quarter" idx="11"/>
          </p:nvPr>
        </p:nvSpPr>
        <p:spPr/>
        <p:txBody>
          <a:bodyPr/>
          <a:lstStyle/>
          <a:p>
            <a:r>
              <a:rPr lang="fr-FR" smtClean="0"/>
              <a:t>PPS Lande Février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24F4E75E-78BD-40C8-8B98-09F462DF49EC}"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Février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10E8DDB-1D34-493B-9B26-E79C0A6A04BF}" type="datetime1">
              <a:rPr lang="fr-FR" smtClean="0"/>
              <a:t>09/02/2019</a:t>
            </a:fld>
            <a:endParaRPr lang="fr-FR"/>
          </a:p>
        </p:txBody>
      </p:sp>
      <p:sp>
        <p:nvSpPr>
          <p:cNvPr id="6" name="Footer Placeholder 5"/>
          <p:cNvSpPr>
            <a:spLocks noGrp="1"/>
          </p:cNvSpPr>
          <p:nvPr>
            <p:ph type="ftr" sz="quarter" idx="11"/>
          </p:nvPr>
        </p:nvSpPr>
        <p:spPr/>
        <p:txBody>
          <a:bodyPr/>
          <a:lstStyle/>
          <a:p>
            <a:r>
              <a:rPr lang="fr-FR" smtClean="0"/>
              <a:t>PPS Lande Février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FC9CFA5-EC8B-41E8-BCF8-3DBD473CBCA0}"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Février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F9E83F5-58C2-4363-9913-9BEC6904CA42}" type="datetime1">
              <a:rPr lang="fr-FR" smtClean="0"/>
              <a:t>09/02/2019</a:t>
            </a:fld>
            <a:endParaRPr lang="fr-FR"/>
          </a:p>
        </p:txBody>
      </p:sp>
      <p:sp>
        <p:nvSpPr>
          <p:cNvPr id="5" name="Footer Placeholder 4"/>
          <p:cNvSpPr>
            <a:spLocks noGrp="1"/>
          </p:cNvSpPr>
          <p:nvPr>
            <p:ph type="ftr" sz="quarter" idx="11"/>
          </p:nvPr>
        </p:nvSpPr>
        <p:spPr/>
        <p:txBody>
          <a:bodyPr/>
          <a:lstStyle/>
          <a:p>
            <a:r>
              <a:rPr lang="fr-FR" smtClean="0"/>
              <a:t>PPS Lande Février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CC78C7-F47B-4351-B399-736494AA77A7}" type="datetime1">
              <a:rPr lang="fr-FR" smtClean="0"/>
              <a:t>09/02/2019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Février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7EA9EAB-9830-43E2-AAFF-505C70933071}"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56385" y="2511808"/>
            <a:ext cx="3051629" cy="3600068"/>
          </a:xfrm>
          <a:prstGeom prst="rect">
            <a:avLst/>
          </a:prstGeom>
          <a:effectLst>
            <a:glow rad="101600">
              <a:schemeClr val="accent2">
                <a:satMod val="175000"/>
                <a:alpha val="40000"/>
              </a:schemeClr>
            </a:glow>
          </a:effectLst>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28870" y="1305737"/>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10 </a:t>
            </a:r>
            <a:r>
              <a:rPr lang="fr-FR" sz="5400" b="1" dirty="0" err="1">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sextape</a:t>
            </a:r>
            <a:r>
              <a:rPr lang="fr-FR" sz="5400" b="1" dirty="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 de stars hyper hot qui ont fait scandale </a:t>
            </a: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 </a:t>
            </a:r>
          </a:p>
          <a:p>
            <a:pPr algn="ctr"/>
            <a:endParaRPr lang="fr-FR" sz="5400" b="1" dirty="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par 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sndAc>
          <p:stSnd loop="1">
            <p:snd r:embed="rId3" name="EQUINOXE-(-V-)1_001.wav"/>
          </p:stSnd>
        </p:sndAc>
      </p:transition>
    </mc:Choice>
    <mc:Fallback xmlns="">
      <p:transition spd="slow" advTm="7000">
        <p:fade/>
        <p:sndAc>
          <p:stSnd loop="1">
            <p:snd r:embed="rId5" name="EQUINOXE-(-V-)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2" end="2"/>
                                            </p:txEl>
                                          </p:spTgt>
                                        </p:tgtEl>
                                        <p:attrNameLst>
                                          <p:attrName>ppt_w</p:attrName>
                                        </p:attrNameLst>
                                      </p:cBhvr>
                                    </p:anim>
                                    <p:anim by="(#ppt_w*0.50)" calcmode="lin" valueType="num">
                                      <p:cBhvr>
                                        <p:cTn id="24" dur="500" decel="50000" autoRev="1" fill="hold">
                                          <p:stCondLst>
                                            <p:cond delay="0"/>
                                          </p:stCondLst>
                                        </p:cTn>
                                        <p:tgtEl>
                                          <p:spTgt spid="10">
                                            <p:txEl>
                                              <p:pRg st="2" end="2"/>
                                            </p:txEl>
                                          </p:spTgt>
                                        </p:tgtEl>
                                        <p:attrNameLst>
                                          <p:attrName>ppt_x</p:attrName>
                                        </p:attrNameLst>
                                      </p:cBhvr>
                                    </p:anim>
                                    <p:anim from="(-#ppt_h/2)" to="(#ppt_y)" calcmode="lin" valueType="num">
                                      <p:cBhvr>
                                        <p:cTn id="25" dur="1000" fill="hold">
                                          <p:stCondLst>
                                            <p:cond delay="0"/>
                                          </p:stCondLst>
                                        </p:cTn>
                                        <p:tgtEl>
                                          <p:spTgt spid="10">
                                            <p:txEl>
                                              <p:pRg st="2" end="2"/>
                                            </p:txEl>
                                          </p:spTgt>
                                        </p:tgtEl>
                                        <p:attrNameLst>
                                          <p:attrName>ppt_y</p:attrName>
                                        </p:attrNameLst>
                                      </p:cBhvr>
                                    </p:anim>
                                    <p:animRot by="21600000">
                                      <p:cBhvr>
                                        <p:cTn id="26" dur="1000" fill="hold">
                                          <p:stCondLst>
                                            <p:cond delay="0"/>
                                          </p:stCondLst>
                                        </p:cTn>
                                        <p:tgtEl>
                                          <p:spTgt spid="10">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D24A3CB-4071-4488-ABB3-7BA24B0F993E}"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586275"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2031076" y="1345589"/>
            <a:ext cx="8129848" cy="4524315"/>
          </a:xfrm>
          <a:prstGeom prst="rect">
            <a:avLst/>
          </a:prstGeom>
        </p:spPr>
        <p:txBody>
          <a:bodyPr wrap="square">
            <a:spAutoFit/>
          </a:bodyPr>
          <a:lstStyle/>
          <a:p>
            <a:r>
              <a:rPr lang="fr-FR" sz="3600" b="1" dirty="0"/>
              <a:t>La </a:t>
            </a:r>
            <a:r>
              <a:rPr lang="fr-FR" sz="3600" b="1" dirty="0" err="1"/>
              <a:t>sextape</a:t>
            </a:r>
            <a:r>
              <a:rPr lang="fr-FR" sz="3600" b="1" dirty="0"/>
              <a:t> (qui peut également s’écrire </a:t>
            </a:r>
            <a:r>
              <a:rPr lang="fr-FR" sz="3600" b="1" dirty="0" err="1"/>
              <a:t>sex</a:t>
            </a:r>
            <a:r>
              <a:rPr lang="fr-FR" sz="3600" b="1" dirty="0"/>
              <a:t> tape c’est selon) de star, un bien vaste sujet ! Nombreuses sont les stars à avoir fait une </a:t>
            </a:r>
            <a:r>
              <a:rPr lang="fr-FR" sz="3600" b="1" dirty="0" err="1"/>
              <a:t>sextape</a:t>
            </a:r>
            <a:r>
              <a:rPr lang="fr-FR" sz="3600" b="1" dirty="0"/>
              <a:t>, mais rares sont celles qui l’assument. Mais il y a quelques stars qui en revanche l’assument très bien voire même un peu trop bien…</a:t>
            </a:r>
          </a:p>
          <a:p>
            <a:endParaRPr lang="fr-FR" dirty="0"/>
          </a:p>
          <a:p>
            <a:r>
              <a:rPr lang="fr-FR" dirty="0"/>
              <a:t> </a:t>
            </a:r>
          </a:p>
        </p:txBody>
      </p:sp>
    </p:spTree>
    <p:extLst>
      <p:ext uri="{BB962C8B-B14F-4D97-AF65-F5344CB8AC3E}">
        <p14:creationId xmlns:p14="http://schemas.microsoft.com/office/powerpoint/2010/main" val="3868315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0999"/>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6B26FD3-9249-4FA9-953C-5EFEA8ECFC71}"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3" y="27081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324494" y="1282258"/>
            <a:ext cx="9543012" cy="4524315"/>
          </a:xfrm>
          <a:prstGeom prst="rect">
            <a:avLst/>
          </a:prstGeom>
        </p:spPr>
        <p:txBody>
          <a:bodyPr wrap="square">
            <a:spAutoFit/>
          </a:bodyPr>
          <a:lstStyle/>
          <a:p>
            <a:r>
              <a:rPr lang="fr-FR" sz="3600" b="1" dirty="0"/>
              <a:t>La </a:t>
            </a:r>
            <a:r>
              <a:rPr lang="fr-FR" sz="3600" b="1" dirty="0" err="1"/>
              <a:t>sextape</a:t>
            </a:r>
            <a:r>
              <a:rPr lang="fr-FR" sz="3600" b="1" dirty="0"/>
              <a:t> : incident ou coup de pub </a:t>
            </a:r>
            <a:r>
              <a:rPr lang="fr-FR" sz="3600" b="1" dirty="0" smtClean="0"/>
              <a:t>?</a:t>
            </a:r>
            <a:endParaRPr lang="fr-FR" sz="3600" b="1" dirty="0"/>
          </a:p>
          <a:p>
            <a:r>
              <a:rPr lang="fr-FR" sz="3600" b="1" dirty="0"/>
              <a:t>Il y a différents types de </a:t>
            </a:r>
            <a:r>
              <a:rPr lang="fr-FR" sz="3600" b="1" dirty="0" err="1"/>
              <a:t>sextape</a:t>
            </a:r>
            <a:r>
              <a:rPr lang="fr-FR" sz="3600" b="1" dirty="0"/>
              <a:t> de stars. Il y a celles qui sont volées, piratées et dévoilées aux yeux du grand public, mais il y a aussi celles qui sont dévoilées voire même vendues par les stars en personne pour faire parler d’elle. Car comme on dit, que ce soit en bien ou en mal, le principal, c’est qu’on parle de vous. N’est-ce pas ?</a:t>
            </a:r>
          </a:p>
        </p:txBody>
      </p:sp>
    </p:spTree>
    <p:extLst>
      <p:ext uri="{BB962C8B-B14F-4D97-AF65-F5344CB8AC3E}">
        <p14:creationId xmlns:p14="http://schemas.microsoft.com/office/powerpoint/2010/main" val="2428288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24A29EE-FD24-42B6-A1DB-26225B24D12E}"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599528" y="243955"/>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195374" y="1536174"/>
            <a:ext cx="9569040" cy="3785652"/>
          </a:xfrm>
          <a:prstGeom prst="rect">
            <a:avLst/>
          </a:prstGeom>
        </p:spPr>
        <p:txBody>
          <a:bodyPr wrap="square">
            <a:spAutoFit/>
          </a:bodyPr>
          <a:lstStyle/>
          <a:p>
            <a:r>
              <a:rPr lang="fr-FR" sz="6000" b="1" dirty="0"/>
              <a:t>Voici donc aujourd’hui un top 10 des </a:t>
            </a:r>
            <a:r>
              <a:rPr lang="fr-FR" sz="6000" b="1" dirty="0" err="1"/>
              <a:t>sextape</a:t>
            </a:r>
            <a:r>
              <a:rPr lang="fr-FR" sz="6000" b="1" dirty="0"/>
              <a:t> de stars les plus célèbres qui ont fait scandale :</a:t>
            </a:r>
          </a:p>
        </p:txBody>
      </p:sp>
    </p:spTree>
    <p:extLst>
      <p:ext uri="{BB962C8B-B14F-4D97-AF65-F5344CB8AC3E}">
        <p14:creationId xmlns:p14="http://schemas.microsoft.com/office/powerpoint/2010/main" val="3083965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442912"/>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4081562-331E-4824-8C48-7FC32AD3CF30}"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3"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799925" y="1653544"/>
            <a:ext cx="8592149" cy="3970318"/>
          </a:xfrm>
          <a:prstGeom prst="rect">
            <a:avLst/>
          </a:prstGeom>
        </p:spPr>
        <p:txBody>
          <a:bodyPr wrap="square">
            <a:spAutoFit/>
          </a:bodyPr>
          <a:lstStyle/>
          <a:p>
            <a:r>
              <a:rPr lang="fr-FR" sz="2800" b="1" dirty="0"/>
              <a:t>1. Paris Hilton et Rick </a:t>
            </a:r>
            <a:r>
              <a:rPr lang="fr-FR" sz="2800" b="1" dirty="0" smtClean="0"/>
              <a:t>Salomon</a:t>
            </a:r>
            <a:endParaRPr lang="fr-FR" sz="2800" b="1" dirty="0"/>
          </a:p>
          <a:p>
            <a:r>
              <a:rPr lang="fr-FR" sz="2800" b="1" dirty="0"/>
              <a:t>On ne pouvait évidemment pas ne pas vous parler de Paris Hilton et se sa </a:t>
            </a:r>
            <a:r>
              <a:rPr lang="fr-FR" sz="2800" b="1" dirty="0" err="1"/>
              <a:t>sextape</a:t>
            </a:r>
            <a:r>
              <a:rPr lang="fr-FR" sz="2800" b="1" dirty="0"/>
              <a:t> de 2004 intitulée sobrement mais explicitement « One night in Paris »… à ne pas traduire littéralement « Un nuit dans Paris » mais plutôt « Une nuit à Paris »…quoique… En tout cas, la jet-</a:t>
            </a:r>
            <a:r>
              <a:rPr lang="fr-FR" sz="2800" b="1" dirty="0" err="1"/>
              <a:t>setteuse</a:t>
            </a:r>
            <a:r>
              <a:rPr lang="fr-FR" sz="2800" b="1" dirty="0"/>
              <a:t> n’a pas hésité à filmer ses ébats avec son petit ami de l’époque en vision nocturne. Monsieur a quant à lui fait en sorte que la vidéo soit largement diffusée.</a:t>
            </a:r>
          </a:p>
        </p:txBody>
      </p:sp>
    </p:spTree>
    <p:extLst>
      <p:ext uri="{BB962C8B-B14F-4D97-AF65-F5344CB8AC3E}">
        <p14:creationId xmlns:p14="http://schemas.microsoft.com/office/powerpoint/2010/main" val="835283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F589FD6-C831-478F-95FE-A647236684FF}"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0320" y="691599"/>
            <a:ext cx="7082444" cy="5466247"/>
          </a:xfrm>
          <a:prstGeom prst="rect">
            <a:avLst/>
          </a:prstGeom>
          <a:effectLst>
            <a:softEdge rad="127000"/>
          </a:effectLst>
        </p:spPr>
      </p:pic>
    </p:spTree>
    <p:extLst>
      <p:ext uri="{BB962C8B-B14F-4D97-AF65-F5344CB8AC3E}">
        <p14:creationId xmlns:p14="http://schemas.microsoft.com/office/powerpoint/2010/main" val="276924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C72FFCF-64B3-44F3-A2CA-8E8E8F2C77EC}"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905219" y="1549010"/>
            <a:ext cx="8381559" cy="3970318"/>
          </a:xfrm>
          <a:prstGeom prst="rect">
            <a:avLst/>
          </a:prstGeom>
        </p:spPr>
        <p:txBody>
          <a:bodyPr wrap="square">
            <a:spAutoFit/>
          </a:bodyPr>
          <a:lstStyle/>
          <a:p>
            <a:r>
              <a:rPr lang="fr-FR" sz="2800" b="1" dirty="0"/>
              <a:t>2. Pamela Anderson et Tommy </a:t>
            </a:r>
            <a:r>
              <a:rPr lang="fr-FR" sz="2800" b="1" dirty="0" smtClean="0"/>
              <a:t>Lee</a:t>
            </a:r>
            <a:endParaRPr lang="fr-FR" sz="2800" b="1" dirty="0"/>
          </a:p>
          <a:p>
            <a:r>
              <a:rPr lang="fr-FR" sz="2800" b="1" dirty="0"/>
              <a:t>Vous pensiez que les lunes de miel étaient des moments romantiques, magiques et intimes ? Pamela et Tommy eux ont plutôt décidé de se filmer et de partager cela avec le public. Parce qu’ils étaient comme ça eux…. un couple généreux qui donne et qui partage ! Pamela a aussi une autre </a:t>
            </a:r>
            <a:r>
              <a:rPr lang="fr-FR" sz="2800" b="1" dirty="0" err="1"/>
              <a:t>sextape</a:t>
            </a:r>
            <a:r>
              <a:rPr lang="fr-FR" sz="2800" b="1" dirty="0"/>
              <a:t> publique à son actif, toujours dans le monde du rock avec le chanteur de Poison Bret </a:t>
            </a:r>
            <a:r>
              <a:rPr lang="fr-FR" sz="2800" b="1" dirty="0" err="1"/>
              <a:t>Michaels</a:t>
            </a:r>
            <a:r>
              <a:rPr lang="fr-FR" sz="2800" b="1" dirty="0"/>
              <a:t>.</a:t>
            </a:r>
          </a:p>
        </p:txBody>
      </p:sp>
    </p:spTree>
    <p:extLst>
      <p:ext uri="{BB962C8B-B14F-4D97-AF65-F5344CB8AC3E}">
        <p14:creationId xmlns:p14="http://schemas.microsoft.com/office/powerpoint/2010/main" val="3418230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B4B57AA-C598-4665-90CE-81B4228B9E37}"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3" y="27081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13243" y="687509"/>
            <a:ext cx="7479150" cy="5547036"/>
          </a:xfrm>
          <a:prstGeom prst="rect">
            <a:avLst/>
          </a:prstGeom>
          <a:effectLst>
            <a:softEdge rad="127000"/>
          </a:effectLst>
        </p:spPr>
      </p:pic>
    </p:spTree>
    <p:extLst>
      <p:ext uri="{BB962C8B-B14F-4D97-AF65-F5344CB8AC3E}">
        <p14:creationId xmlns:p14="http://schemas.microsoft.com/office/powerpoint/2010/main" val="296967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8419C547-A4D3-4C31-B241-386496E1906D}"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3" y="292242"/>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626226" y="474460"/>
            <a:ext cx="10939548" cy="5693866"/>
          </a:xfrm>
          <a:prstGeom prst="rect">
            <a:avLst/>
          </a:prstGeom>
        </p:spPr>
        <p:txBody>
          <a:bodyPr wrap="square">
            <a:spAutoFit/>
          </a:bodyPr>
          <a:lstStyle/>
          <a:p>
            <a:r>
              <a:rPr lang="fr-FR" sz="2800" b="1" dirty="0"/>
              <a:t>3. Kim </a:t>
            </a:r>
            <a:r>
              <a:rPr lang="fr-FR" sz="2800" b="1" dirty="0" err="1"/>
              <a:t>Kardshian</a:t>
            </a:r>
            <a:r>
              <a:rPr lang="fr-FR" sz="2800" b="1" dirty="0"/>
              <a:t> et Ray </a:t>
            </a:r>
            <a:r>
              <a:rPr lang="fr-FR" sz="2800" b="1" dirty="0" smtClean="0"/>
              <a:t>J</a:t>
            </a:r>
            <a:endParaRPr lang="fr-FR" sz="2800" b="1" dirty="0"/>
          </a:p>
          <a:p>
            <a:r>
              <a:rPr lang="fr-FR" sz="2800" b="1" dirty="0"/>
              <a:t>Quand on vous disait qu’il y avait des </a:t>
            </a:r>
            <a:r>
              <a:rPr lang="fr-FR" sz="2800" b="1" dirty="0" err="1"/>
              <a:t>sex</a:t>
            </a:r>
            <a:r>
              <a:rPr lang="fr-FR" sz="2800" b="1" dirty="0"/>
              <a:t> tape  assumées et même volontaires, on pensait bien à quelqu’un en particulier. On pensait à l’illustre Kim Kardashian. À l’époque des faits, Kim n’était pas célèbre, elle avait 22 ans et sortait avec le chanteur Ray J. Lors d’une folle nuit au Mexique, ils ont filmé cette vidéo de 40 minutes qui a été dévoilée quelques semaines plus tard sur. Il se dit que la </a:t>
            </a:r>
            <a:r>
              <a:rPr lang="fr-FR" sz="2800" b="1" dirty="0" err="1"/>
              <a:t>sextape</a:t>
            </a:r>
            <a:r>
              <a:rPr lang="fr-FR" sz="2800" b="1" dirty="0"/>
              <a:t> a été visionnée 200 millions de fois et a rapporté 100 millions de dollars</a:t>
            </a:r>
            <a:r>
              <a:rPr lang="fr-FR" sz="2800" b="1" dirty="0" smtClean="0"/>
              <a:t>.</a:t>
            </a:r>
            <a:endParaRPr lang="fr-FR" sz="2800" b="1" dirty="0"/>
          </a:p>
          <a:p>
            <a:r>
              <a:rPr lang="fr-FR" sz="2800" b="1" dirty="0"/>
              <a:t>Si Kim a dit être dévastée par la divulgation de cette vidéo, elle a tout de même tenu quelques années plus tard sur les conseils de sa maman à vendre les droits d’auteur et a empoché à cette occasion 3 millions de dollars. Ce fut le début de son ascension. Moralité : il faut toujours écouter sa maman !</a:t>
            </a:r>
          </a:p>
        </p:txBody>
      </p:sp>
    </p:spTree>
    <p:extLst>
      <p:ext uri="{BB962C8B-B14F-4D97-AF65-F5344CB8AC3E}">
        <p14:creationId xmlns:p14="http://schemas.microsoft.com/office/powerpoint/2010/main" val="24675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416BAF8-58C9-410B-A3E4-A3D1BAB4CCD8}"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77439" y="639887"/>
            <a:ext cx="7514705" cy="5521221"/>
          </a:xfrm>
          <a:prstGeom prst="rect">
            <a:avLst/>
          </a:prstGeom>
          <a:effectLst>
            <a:softEdge rad="127000"/>
          </a:effectLst>
        </p:spPr>
      </p:pic>
    </p:spTree>
    <p:extLst>
      <p:ext uri="{BB962C8B-B14F-4D97-AF65-F5344CB8AC3E}">
        <p14:creationId xmlns:p14="http://schemas.microsoft.com/office/powerpoint/2010/main" val="1024040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E944F34D-94D0-4FDA-9EE7-3315F2D4433B}"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3" y="26357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7999" y="2090172"/>
            <a:ext cx="6096000" cy="2677656"/>
          </a:xfrm>
          <a:prstGeom prst="rect">
            <a:avLst/>
          </a:prstGeom>
        </p:spPr>
        <p:txBody>
          <a:bodyPr>
            <a:spAutoFit/>
          </a:bodyPr>
          <a:lstStyle/>
          <a:p>
            <a:r>
              <a:rPr lang="fr-FR" sz="2800" b="1" dirty="0"/>
              <a:t>4. Colin </a:t>
            </a:r>
            <a:r>
              <a:rPr lang="fr-FR" sz="2800" b="1" dirty="0" err="1"/>
              <a:t>Farrel</a:t>
            </a:r>
            <a:r>
              <a:rPr lang="fr-FR" sz="2800" b="1" dirty="0"/>
              <a:t> et Nicole </a:t>
            </a:r>
            <a:r>
              <a:rPr lang="fr-FR" sz="2800" b="1" dirty="0" err="1"/>
              <a:t>Narain</a:t>
            </a:r>
            <a:endParaRPr lang="fr-FR" sz="2800" b="1" dirty="0"/>
          </a:p>
          <a:p>
            <a:endParaRPr lang="fr-FR" sz="2800" b="1" dirty="0"/>
          </a:p>
          <a:p>
            <a:r>
              <a:rPr lang="fr-FR" sz="2800" b="1" dirty="0"/>
              <a:t>L’acteur a passé une nuit coquine filmée avec cette star de Playboy mais s’est montré quelque peu troublé en voyant que la vidéo avait du succès</a:t>
            </a:r>
          </a:p>
        </p:txBody>
      </p:sp>
    </p:spTree>
    <p:extLst>
      <p:ext uri="{BB962C8B-B14F-4D97-AF65-F5344CB8AC3E}">
        <p14:creationId xmlns:p14="http://schemas.microsoft.com/office/powerpoint/2010/main" val="976750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FA4E9E98-737A-4147-990B-7AE4B9E97572}"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683" r="1029"/>
          <a:stretch/>
        </p:blipFill>
        <p:spPr>
          <a:xfrm>
            <a:off x="3325091" y="711989"/>
            <a:ext cx="5785659" cy="5513613"/>
          </a:xfrm>
          <a:prstGeom prst="rect">
            <a:avLst/>
          </a:prstGeom>
          <a:effectLst>
            <a:softEdge rad="127000"/>
          </a:effectLst>
        </p:spPr>
      </p:pic>
    </p:spTree>
    <p:extLst>
      <p:ext uri="{BB962C8B-B14F-4D97-AF65-F5344CB8AC3E}">
        <p14:creationId xmlns:p14="http://schemas.microsoft.com/office/powerpoint/2010/main" val="2108225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1A0CDEA-B8B6-496E-A59C-0B11C5D500C2}"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4"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8000" y="1443841"/>
            <a:ext cx="6096000" cy="3970318"/>
          </a:xfrm>
          <a:prstGeom prst="rect">
            <a:avLst/>
          </a:prstGeom>
        </p:spPr>
        <p:txBody>
          <a:bodyPr>
            <a:spAutoFit/>
          </a:bodyPr>
          <a:lstStyle/>
          <a:p>
            <a:r>
              <a:rPr lang="fr-FR" sz="2800" b="1" dirty="0"/>
              <a:t>5. Verne </a:t>
            </a:r>
            <a:r>
              <a:rPr lang="fr-FR" sz="2800" b="1" dirty="0" err="1"/>
              <a:t>Troyer</a:t>
            </a:r>
            <a:endParaRPr lang="fr-FR" sz="2800" b="1" dirty="0"/>
          </a:p>
          <a:p>
            <a:endParaRPr lang="fr-FR" sz="2800" b="1" dirty="0"/>
          </a:p>
          <a:p>
            <a:r>
              <a:rPr lang="fr-FR" sz="2800" b="1" dirty="0"/>
              <a:t>En 2008, le Mini-Moi d’Austin Power est apparu sur une vidéo totalement bourré et assez peu vêtu. Du haut de ses 81 centimètres, il nous a prouve que la taille ça ne compte pas ! Petite pensée pour cet acteur qui est parti cette année.</a:t>
            </a:r>
          </a:p>
        </p:txBody>
      </p:sp>
    </p:spTree>
    <p:extLst>
      <p:ext uri="{BB962C8B-B14F-4D97-AF65-F5344CB8AC3E}">
        <p14:creationId xmlns:p14="http://schemas.microsoft.com/office/powerpoint/2010/main" val="1325546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140CA12-8840-4BB1-A914-C92A84BD8C47}"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559771"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563" r="1294" b="14904"/>
          <a:stretch/>
        </p:blipFill>
        <p:spPr>
          <a:xfrm>
            <a:off x="2902865" y="726741"/>
            <a:ext cx="6386269" cy="5404518"/>
          </a:xfrm>
          <a:prstGeom prst="rect">
            <a:avLst/>
          </a:prstGeom>
          <a:effectLst>
            <a:softEdge rad="127000"/>
          </a:effectLst>
        </p:spPr>
      </p:pic>
    </p:spTree>
    <p:extLst>
      <p:ext uri="{BB962C8B-B14F-4D97-AF65-F5344CB8AC3E}">
        <p14:creationId xmlns:p14="http://schemas.microsoft.com/office/powerpoint/2010/main" val="127581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1C65F66-2F40-4D8B-A5F8-14B91FF40AFA}"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7999" y="1774701"/>
            <a:ext cx="6096000" cy="3539430"/>
          </a:xfrm>
          <a:prstGeom prst="rect">
            <a:avLst/>
          </a:prstGeom>
        </p:spPr>
        <p:txBody>
          <a:bodyPr>
            <a:spAutoFit/>
          </a:bodyPr>
          <a:lstStyle/>
          <a:p>
            <a:r>
              <a:rPr lang="fr-FR" sz="2800" b="1" dirty="0"/>
              <a:t>6. Rob Lowe et deux jeunes femmes</a:t>
            </a:r>
          </a:p>
          <a:p>
            <a:endParaRPr lang="fr-FR" sz="2800" b="1" dirty="0"/>
          </a:p>
          <a:p>
            <a:r>
              <a:rPr lang="fr-FR" sz="2800" b="1" dirty="0"/>
              <a:t>Attention on va faire un bon dans le temps ! C’est en 1988 que l’acteur a été filmé avec deux jeunes femmes dont une vraiment très jeune… Ce scandale ne fera d’ailleurs pas beaucoup de bien à la réputation de l’acteur.</a:t>
            </a:r>
          </a:p>
        </p:txBody>
      </p:sp>
    </p:spTree>
    <p:extLst>
      <p:ext uri="{BB962C8B-B14F-4D97-AF65-F5344CB8AC3E}">
        <p14:creationId xmlns:p14="http://schemas.microsoft.com/office/powerpoint/2010/main" val="3822554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1F08F68-D6E6-4FAD-A20D-9E026B152B08}"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16</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784225" y="773112"/>
            <a:ext cx="10623550" cy="5311775"/>
          </a:xfrm>
          <a:prstGeom prst="rect">
            <a:avLst/>
          </a:prstGeom>
          <a:effectLst>
            <a:softEdge rad="127000"/>
          </a:effectLst>
        </p:spPr>
      </p:pic>
    </p:spTree>
    <p:extLst>
      <p:ext uri="{BB962C8B-B14F-4D97-AF65-F5344CB8AC3E}">
        <p14:creationId xmlns:p14="http://schemas.microsoft.com/office/powerpoint/2010/main" val="141988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4A896786-9761-4F23-8830-9BCD44123775}"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17</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8000" y="1714376"/>
            <a:ext cx="6096000" cy="3539430"/>
          </a:xfrm>
          <a:prstGeom prst="rect">
            <a:avLst/>
          </a:prstGeom>
        </p:spPr>
        <p:txBody>
          <a:bodyPr>
            <a:spAutoFit/>
          </a:bodyPr>
          <a:lstStyle/>
          <a:p>
            <a:r>
              <a:rPr lang="fr-FR" sz="2800" b="1" dirty="0"/>
              <a:t>7. Gene Simmons et Elisa</a:t>
            </a:r>
          </a:p>
          <a:p>
            <a:endParaRPr lang="fr-FR" sz="2800" b="1" dirty="0"/>
          </a:p>
          <a:p>
            <a:r>
              <a:rPr lang="fr-FR" sz="2800" b="1" dirty="0"/>
              <a:t>Le célèbre bassiste de </a:t>
            </a:r>
            <a:r>
              <a:rPr lang="fr-FR" sz="2800" b="1" dirty="0" err="1"/>
              <a:t>Kiss</a:t>
            </a:r>
            <a:r>
              <a:rPr lang="fr-FR" sz="2800" b="1" dirty="0"/>
              <a:t> à la grande langue a révélé avoir couché avec pas moins de 4600 femmes. 4600 on ne sait pas, mais il a bien confirmé que sur cette vidéo c’était lui avec une certaine Elisa… ah oui, alors qu’il était marié !</a:t>
            </a:r>
          </a:p>
        </p:txBody>
      </p:sp>
    </p:spTree>
    <p:extLst>
      <p:ext uri="{BB962C8B-B14F-4D97-AF65-F5344CB8AC3E}">
        <p14:creationId xmlns:p14="http://schemas.microsoft.com/office/powerpoint/2010/main" val="39993423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1FE071D-8ADE-4C27-A6B0-8BBA187CC921}"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18</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979643" y="709040"/>
            <a:ext cx="10374157" cy="5439920"/>
          </a:xfrm>
          <a:prstGeom prst="rect">
            <a:avLst/>
          </a:prstGeom>
          <a:effectLst>
            <a:softEdge rad="127000"/>
          </a:effectLst>
        </p:spPr>
      </p:pic>
    </p:spTree>
    <p:extLst>
      <p:ext uri="{BB962C8B-B14F-4D97-AF65-F5344CB8AC3E}">
        <p14:creationId xmlns:p14="http://schemas.microsoft.com/office/powerpoint/2010/main" val="3727591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E6F2E696-F4B5-4AD4-B934-8A5BBD3B073F}"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19</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8000" y="1714376"/>
            <a:ext cx="6096000" cy="3539430"/>
          </a:xfrm>
          <a:prstGeom prst="rect">
            <a:avLst/>
          </a:prstGeom>
        </p:spPr>
        <p:txBody>
          <a:bodyPr>
            <a:spAutoFit/>
          </a:bodyPr>
          <a:lstStyle/>
          <a:p>
            <a:r>
              <a:rPr lang="fr-FR" sz="2800" b="1" dirty="0"/>
              <a:t>8. Tonya Harding</a:t>
            </a:r>
          </a:p>
          <a:p>
            <a:endParaRPr lang="fr-FR" sz="2800" b="1" dirty="0"/>
          </a:p>
          <a:p>
            <a:r>
              <a:rPr lang="fr-FR" sz="2800" b="1" dirty="0"/>
              <a:t>En 1994, la patineuse va faire beaucoup parler d’elle mais pas pour ses performances sur la glace mais plutôt au lit. En effet, une vidéo d’elle avec son mari Jeff </a:t>
            </a:r>
            <a:r>
              <a:rPr lang="fr-FR" sz="2800" b="1" dirty="0" err="1"/>
              <a:t>Gillooly</a:t>
            </a:r>
            <a:r>
              <a:rPr lang="fr-FR" sz="2800" b="1" dirty="0"/>
              <a:t> fait beaucoup parler.</a:t>
            </a:r>
          </a:p>
        </p:txBody>
      </p:sp>
    </p:spTree>
    <p:extLst>
      <p:ext uri="{BB962C8B-B14F-4D97-AF65-F5344CB8AC3E}">
        <p14:creationId xmlns:p14="http://schemas.microsoft.com/office/powerpoint/2010/main" val="1853079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DB89CE3-C4F9-461D-8653-85985A0C02B2}"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20</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358342" y="647006"/>
            <a:ext cx="5519651" cy="5519651"/>
          </a:xfrm>
          <a:prstGeom prst="rect">
            <a:avLst/>
          </a:prstGeom>
          <a:effectLst>
            <a:softEdge rad="127000"/>
          </a:effectLst>
        </p:spPr>
      </p:pic>
    </p:spTree>
    <p:extLst>
      <p:ext uri="{BB962C8B-B14F-4D97-AF65-F5344CB8AC3E}">
        <p14:creationId xmlns:p14="http://schemas.microsoft.com/office/powerpoint/2010/main" val="3781166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D35FB11-B2B6-4B81-BE4A-5408009256FA}"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21</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8000" y="1826119"/>
            <a:ext cx="6096000" cy="3108543"/>
          </a:xfrm>
          <a:prstGeom prst="rect">
            <a:avLst/>
          </a:prstGeom>
        </p:spPr>
        <p:txBody>
          <a:bodyPr>
            <a:spAutoFit/>
          </a:bodyPr>
          <a:lstStyle/>
          <a:p>
            <a:r>
              <a:rPr lang="fr-FR" sz="2800" b="1" dirty="0"/>
              <a:t>9. Dustin </a:t>
            </a:r>
            <a:r>
              <a:rPr lang="fr-FR" sz="2800" b="1" dirty="0" err="1"/>
              <a:t>Diamond</a:t>
            </a:r>
            <a:endParaRPr lang="fr-FR" sz="2800" b="1" dirty="0"/>
          </a:p>
          <a:p>
            <a:endParaRPr lang="fr-FR" sz="2800" b="1" dirty="0"/>
          </a:p>
          <a:p>
            <a:r>
              <a:rPr lang="fr-FR" sz="2800" b="1" dirty="0"/>
              <a:t>Oui en 2006, Monsieur « Sauvé par le Gong » a voulu changer de style et a dévoilé une vidéo coquine. On le verra plus tard dans American Pie 7. La boucle est bouclée</a:t>
            </a:r>
          </a:p>
        </p:txBody>
      </p:sp>
    </p:spTree>
    <p:extLst>
      <p:ext uri="{BB962C8B-B14F-4D97-AF65-F5344CB8AC3E}">
        <p14:creationId xmlns:p14="http://schemas.microsoft.com/office/powerpoint/2010/main" val="3631111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A0560879-1A03-4622-9325-329632AA3514}"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22</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75232" y="724013"/>
            <a:ext cx="9641536" cy="5409973"/>
          </a:xfrm>
          <a:prstGeom prst="rect">
            <a:avLst/>
          </a:prstGeom>
          <a:effectLst>
            <a:softEdge rad="127000"/>
          </a:effectLst>
        </p:spPr>
      </p:pic>
    </p:spTree>
    <p:extLst>
      <p:ext uri="{BB962C8B-B14F-4D97-AF65-F5344CB8AC3E}">
        <p14:creationId xmlns:p14="http://schemas.microsoft.com/office/powerpoint/2010/main" val="3446306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E68F8C1-C040-411D-9048-85AD944A5B67}"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23</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3048000" y="2360706"/>
            <a:ext cx="6096000" cy="2246769"/>
          </a:xfrm>
          <a:prstGeom prst="rect">
            <a:avLst/>
          </a:prstGeom>
        </p:spPr>
        <p:txBody>
          <a:bodyPr>
            <a:spAutoFit/>
          </a:bodyPr>
          <a:lstStyle/>
          <a:p>
            <a:r>
              <a:rPr lang="fr-FR" sz="2800" b="1" dirty="0"/>
              <a:t>10. Fred </a:t>
            </a:r>
            <a:r>
              <a:rPr lang="fr-FR" sz="2800" b="1" dirty="0" err="1"/>
              <a:t>Durst</a:t>
            </a:r>
            <a:endParaRPr lang="fr-FR" sz="2800" b="1" dirty="0"/>
          </a:p>
          <a:p>
            <a:endParaRPr lang="fr-FR" sz="2800" b="1" dirty="0"/>
          </a:p>
          <a:p>
            <a:r>
              <a:rPr lang="fr-FR" sz="2800" b="1" dirty="0"/>
              <a:t>EN 1995, on a pu voir le chanteur de </a:t>
            </a:r>
            <a:r>
              <a:rPr lang="fr-FR" sz="2800" b="1" dirty="0" err="1"/>
              <a:t>Limp</a:t>
            </a:r>
            <a:r>
              <a:rPr lang="fr-FR" sz="2800" b="1" dirty="0"/>
              <a:t> </a:t>
            </a:r>
            <a:r>
              <a:rPr lang="fr-FR" sz="2800" b="1" dirty="0" err="1"/>
              <a:t>Bizkit</a:t>
            </a:r>
            <a:r>
              <a:rPr lang="fr-FR" sz="2800" b="1" dirty="0"/>
              <a:t> se faire plaisir avec une jeune femme dans une </a:t>
            </a:r>
            <a:r>
              <a:rPr lang="fr-FR" sz="2800" b="1" dirty="0" err="1"/>
              <a:t>sextape</a:t>
            </a:r>
            <a:r>
              <a:rPr lang="fr-FR" sz="2800" b="1" dirty="0"/>
              <a:t>.</a:t>
            </a:r>
          </a:p>
        </p:txBody>
      </p:sp>
    </p:spTree>
    <p:extLst>
      <p:ext uri="{BB962C8B-B14F-4D97-AF65-F5344CB8AC3E}">
        <p14:creationId xmlns:p14="http://schemas.microsoft.com/office/powerpoint/2010/main" val="555157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A48E515-A942-4AF9-9974-F882F3F926C8}"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24</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28104" y="722265"/>
            <a:ext cx="9578194" cy="5389611"/>
          </a:xfrm>
          <a:prstGeom prst="rect">
            <a:avLst/>
          </a:prstGeom>
          <a:effectLst>
            <a:softEdge rad="127000"/>
          </a:effectLst>
        </p:spPr>
      </p:pic>
    </p:spTree>
    <p:extLst>
      <p:ext uri="{BB962C8B-B14F-4D97-AF65-F5344CB8AC3E}">
        <p14:creationId xmlns:p14="http://schemas.microsoft.com/office/powerpoint/2010/main" val="4226214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6ED61DA-ABE1-4402-83E3-80806E0BCF65}" type="datetime1">
              <a:rPr lang="fr-FR" smtClean="0"/>
              <a:t>09/02/2019</a:t>
            </a:fld>
            <a:endParaRPr lang="fr-FR"/>
          </a:p>
        </p:txBody>
      </p:sp>
      <p:sp>
        <p:nvSpPr>
          <p:cNvPr id="6" name="Espace réservé du pied de page 5"/>
          <p:cNvSpPr>
            <a:spLocks noGrp="1"/>
          </p:cNvSpPr>
          <p:nvPr>
            <p:ph type="ftr" sz="quarter" idx="11"/>
          </p:nvPr>
        </p:nvSpPr>
        <p:spPr/>
        <p:txBody>
          <a:bodyPr/>
          <a:lstStyle/>
          <a:p>
            <a:r>
              <a:rPr lang="fr-FR" smtClean="0"/>
              <a:t>PPS Lande Février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25</a:t>
            </a:fld>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56385" y="2511808"/>
            <a:ext cx="3051629" cy="3600068"/>
          </a:xfrm>
          <a:prstGeom prst="rect">
            <a:avLst/>
          </a:prstGeom>
          <a:effectLst>
            <a:glow rad="101600">
              <a:schemeClr val="accent2">
                <a:satMod val="175000"/>
                <a:alpha val="40000"/>
              </a:schemeClr>
            </a:glow>
          </a:effectLst>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28870" y="681051"/>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C’était</a:t>
            </a:r>
          </a:p>
          <a:p>
            <a:pPr algn="ct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10 </a:t>
            </a:r>
            <a:r>
              <a:rPr lang="fr-FR" sz="5400" b="1" dirty="0" err="1">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sextape</a:t>
            </a:r>
            <a:r>
              <a:rPr lang="fr-FR" sz="5400" b="1" dirty="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 de stars hyper hot qui ont fait scandale </a:t>
            </a: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 </a:t>
            </a:r>
          </a:p>
          <a:p>
            <a:pPr algn="ctr"/>
            <a:endParaRPr lang="fr-FR" sz="5400" b="1" dirty="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glow rad="228600">
                    <a:schemeClr val="accent2">
                      <a:satMod val="175000"/>
                      <a:alpha val="40000"/>
                    </a:schemeClr>
                  </a:glow>
                  <a:reflection blurRad="6350" stA="60000" endA="900" endPos="58000" dir="5400000" sy="-100000" algn="bl" rotWithShape="0"/>
                </a:effectLst>
                <a:latin typeface="Magneto" panose="04030805050802020D02" pitchFamily="82" charset="0"/>
              </a:rPr>
              <a:t>par 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317813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0">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10">
                                            <p:txEl>
                                              <p:pRg st="1" end="1"/>
                                            </p:txEl>
                                          </p:spTgt>
                                        </p:tgtEl>
                                        <p:attrNameLst>
                                          <p:attrName>ppt_w</p:attrName>
                                        </p:attrNameLst>
                                      </p:cBhvr>
                                    </p:anim>
                                    <p:anim by="(#ppt_w*0.50)" calcmode="lin" valueType="num">
                                      <p:cBhvr>
                                        <p:cTn id="24" dur="500" decel="50000" autoRev="1" fill="hold">
                                          <p:stCondLst>
                                            <p:cond delay="0"/>
                                          </p:stCondLst>
                                        </p:cTn>
                                        <p:tgtEl>
                                          <p:spTgt spid="10">
                                            <p:txEl>
                                              <p:pRg st="1" end="1"/>
                                            </p:txEl>
                                          </p:spTgt>
                                        </p:tgtEl>
                                        <p:attrNameLst>
                                          <p:attrName>ppt_x</p:attrName>
                                        </p:attrNameLst>
                                      </p:cBhvr>
                                    </p:anim>
                                    <p:anim from="(-#ppt_h/2)" to="(#ppt_y)" calcmode="lin" valueType="num">
                                      <p:cBhvr>
                                        <p:cTn id="25" dur="1000" fill="hold">
                                          <p:stCondLst>
                                            <p:cond delay="0"/>
                                          </p:stCondLst>
                                        </p:cTn>
                                        <p:tgtEl>
                                          <p:spTgt spid="10">
                                            <p:txEl>
                                              <p:pRg st="1" end="1"/>
                                            </p:txEl>
                                          </p:spTgt>
                                        </p:tgtEl>
                                        <p:attrNameLst>
                                          <p:attrName>ppt_y</p:attrName>
                                        </p:attrNameLst>
                                      </p:cBhvr>
                                    </p:anim>
                                    <p:animRot by="21600000">
                                      <p:cBhvr>
                                        <p:cTn id="26" dur="1000" fill="hold">
                                          <p:stCondLst>
                                            <p:cond delay="0"/>
                                          </p:stCondLst>
                                        </p:cTn>
                                        <p:tgtEl>
                                          <p:spTgt spid="10">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10">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10">
                                            <p:txEl>
                                              <p:pRg st="3" end="3"/>
                                            </p:txEl>
                                          </p:spTgt>
                                        </p:tgtEl>
                                        <p:attrNameLst>
                                          <p:attrName>ppt_w</p:attrName>
                                        </p:attrNameLst>
                                      </p:cBhvr>
                                    </p:anim>
                                    <p:anim by="(#ppt_w*0.50)" calcmode="lin" valueType="num">
                                      <p:cBhvr>
                                        <p:cTn id="32" dur="500" decel="50000" autoRev="1" fill="hold">
                                          <p:stCondLst>
                                            <p:cond delay="0"/>
                                          </p:stCondLst>
                                        </p:cTn>
                                        <p:tgtEl>
                                          <p:spTgt spid="10">
                                            <p:txEl>
                                              <p:pRg st="3" end="3"/>
                                            </p:txEl>
                                          </p:spTgt>
                                        </p:tgtEl>
                                        <p:attrNameLst>
                                          <p:attrName>ppt_x</p:attrName>
                                        </p:attrNameLst>
                                      </p:cBhvr>
                                    </p:anim>
                                    <p:anim from="(-#ppt_h/2)" to="(#ppt_y)" calcmode="lin" valueType="num">
                                      <p:cBhvr>
                                        <p:cTn id="33" dur="1000" fill="hold">
                                          <p:stCondLst>
                                            <p:cond delay="0"/>
                                          </p:stCondLst>
                                        </p:cTn>
                                        <p:tgtEl>
                                          <p:spTgt spid="10">
                                            <p:txEl>
                                              <p:pRg st="3" end="3"/>
                                            </p:txEl>
                                          </p:spTgt>
                                        </p:tgtEl>
                                        <p:attrNameLst>
                                          <p:attrName>ppt_y</p:attrName>
                                        </p:attrNameLst>
                                      </p:cBhvr>
                                    </p:anim>
                                    <p:animRot by="21600000">
                                      <p:cBhvr>
                                        <p:cTn id="34" dur="1000" fill="hold">
                                          <p:stCondLst>
                                            <p:cond delay="0"/>
                                          </p:stCondLst>
                                        </p:cTn>
                                        <p:tgtEl>
                                          <p:spTgt spid="10">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208</TotalTime>
  <Words>1257</Words>
  <Application>Microsoft Office PowerPoint</Application>
  <PresentationFormat>Grand écran</PresentationFormat>
  <Paragraphs>166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2018-12-29T18:42:15Z</dcterms:created>
  <dcterms:modified xsi:type="dcterms:W3CDTF">2019-02-09T14:18:45Z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