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60" r:id="rId4"/>
    <p:sldId id="257" r:id="rId5"/>
    <p:sldId id="258" r:id="rId6"/>
    <p:sldId id="259" r:id="rId7"/>
    <p:sldId id="262" r:id="rId8"/>
    <p:sldId id="263" r:id="rId9"/>
    <p:sldId id="264" r:id="rId10"/>
    <p:sldId id="266" r:id="rId11"/>
    <p:sldId id="267" r:id="rId12"/>
    <p:sldId id="268" r:id="rId13"/>
    <p:sldId id="265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bHDqNtX3N8ZxDZmnDbpCg==" hashData="xQqlflbZDRdlT/L5i2l2A8nwaP9ZZ4j5BUrRLum0X7ObKhsGnhKQlopbZsTJw4Prdd4V2rP/cRe1w4gyy4HFK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4BA5F1-C10F-412E-B916-DE917C2FCB53}" type="datetimeFigureOut">
              <a:rPr lang="fr-FR" smtClean="0"/>
              <a:t>25/12/2020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5C882C-F9D0-4699-A9BB-E67C84F0EC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4417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442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592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36016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38656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164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839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8400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79476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73798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4573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09152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8123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9140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7326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5C882C-F9D0-4699-A9BB-E67C84F0EC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74721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52D49-2495-4B6E-9BCB-100F7963FC56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8714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01A7D-6941-4C39-9619-0DF327424F48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53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EFA5E-2522-471D-8BE8-49DC622FA90D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055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162F9-4F52-4B0C-8A47-591307EE4D69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191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2955F-1583-43BE-A708-3C0250FD13C7}" type="datetime1">
              <a:rPr lang="fr-FR" smtClean="0"/>
              <a:t>25/12/2020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3067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820B9-AEC7-4013-B189-9213A1910CDD}" type="datetime1">
              <a:rPr lang="fr-FR" smtClean="0"/>
              <a:t>25/12/2020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447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1703D-3104-4E19-A391-813833CD7D12}" type="datetime1">
              <a:rPr lang="fr-FR" smtClean="0"/>
              <a:t>25/12/2020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58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26C879-4F0D-4D5E-A9FA-7F72AC58044C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8762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A44ED-4ABA-465E-8203-0C79CC8C2F42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66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3D940-D4B8-4713-81FA-B0BC327CA7E0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57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D0F8A-B141-4C42-B9F6-729BE51ED891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629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990000"/>
            </a:gs>
            <a:gs pos="74000">
              <a:schemeClr val="accent6">
                <a:lumMod val="60000"/>
                <a:lumOff val="40000"/>
              </a:schemeClr>
            </a:gs>
            <a:gs pos="88000">
              <a:schemeClr val="accent6">
                <a:lumMod val="75000"/>
              </a:schemeClr>
            </a:gs>
            <a:gs pos="98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6AA9CB-9BF8-45C9-9CF4-5F64CCCB496C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EF6AB4-6C27-4AED-B700-DCA18B29EA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8145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76" y="614363"/>
            <a:ext cx="10701338" cy="567485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88975" y="2051408"/>
            <a:ext cx="10152139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Triste à pleurer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8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N°9</a:t>
            </a:r>
            <a:endParaRPr lang="fr-FR" sz="8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7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  <p:sndAc>
          <p:stSnd loop="1">
            <p:snd r:embed="rId3" name="pour_relaxer.wav"/>
          </p:stSnd>
        </p:sndAc>
      </p:transition>
    </mc:Choice>
    <mc:Fallback>
      <p:transition spd="slow" advTm="13000">
        <p:wedge/>
        <p:sndAc>
          <p:stSnd loop="1">
            <p:snd r:embed="rId3" name="pour_relax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0" y="596814"/>
            <a:ext cx="9272589" cy="56468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41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7439" r="109"/>
          <a:stretch/>
        </p:blipFill>
        <p:spPr>
          <a:xfrm>
            <a:off x="685800" y="604461"/>
            <a:ext cx="10808229" cy="5664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7898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1138" y="608660"/>
            <a:ext cx="8555646" cy="56554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3428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663" y="582215"/>
            <a:ext cx="10672762" cy="56757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691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8" y="628650"/>
            <a:ext cx="10672762" cy="5603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669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6353" r="200" b="4388"/>
          <a:stretch/>
        </p:blipFill>
        <p:spPr>
          <a:xfrm>
            <a:off x="3168445" y="614784"/>
            <a:ext cx="5855110" cy="56284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6803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75" y="580127"/>
            <a:ext cx="8515350" cy="56723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434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70" b="26250"/>
          <a:stretch/>
        </p:blipFill>
        <p:spPr>
          <a:xfrm>
            <a:off x="2267198" y="607218"/>
            <a:ext cx="7657603" cy="5643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4161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214" r="6281"/>
          <a:stretch/>
        </p:blipFill>
        <p:spPr>
          <a:xfrm>
            <a:off x="704324" y="871538"/>
            <a:ext cx="10725090" cy="5143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25455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28" b="10510"/>
          <a:stretch/>
        </p:blipFill>
        <p:spPr>
          <a:xfrm>
            <a:off x="1599397" y="600075"/>
            <a:ext cx="8993206" cy="56578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7051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4475" y="595312"/>
            <a:ext cx="9115426" cy="56971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8364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334" r="-486" b="9375"/>
          <a:stretch/>
        </p:blipFill>
        <p:spPr>
          <a:xfrm>
            <a:off x="700089" y="628650"/>
            <a:ext cx="10758486" cy="5621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933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565" y="592931"/>
            <a:ext cx="10752869" cy="5672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82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5690" y="457200"/>
            <a:ext cx="11046542" cy="5958348"/>
          </a:xfrm>
          <a:prstGeom prst="rect">
            <a:avLst/>
          </a:prstGeom>
          <a:noFill/>
          <a:ln w="254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45690" y="6519862"/>
            <a:ext cx="2743200" cy="365125"/>
          </a:xfrm>
        </p:spPr>
        <p:txBody>
          <a:bodyPr/>
          <a:lstStyle/>
          <a:p>
            <a:fld id="{F6158FC7-CE55-4AFE-A5D4-147D3F0FB2C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48" y="591066"/>
            <a:ext cx="10705504" cy="5675868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903110" y="6519861"/>
            <a:ext cx="2743200" cy="365125"/>
          </a:xfrm>
        </p:spPr>
        <p:txBody>
          <a:bodyPr/>
          <a:lstStyle/>
          <a:p>
            <a:fld id="{B2EF6AB4-6C27-4AED-B700-DCA18B29EA53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39683" y="2967335"/>
            <a:ext cx="871264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Triste à pleurer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0956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2020-12-24T15:33:37Z</dcterms:created>
  <dcterms:modified xsi:type="dcterms:W3CDTF">2020-12-25T10:06:06Z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