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60" r:id="rId4"/>
    <p:sldId id="257" r:id="rId5"/>
    <p:sldId id="258" r:id="rId6"/>
    <p:sldId id="259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K50FsXeWbRRUYfRrAu8Og==" hashData="KQeSnMMTwh5YunVDUmHddzBJG9VcDvE7h0/ivUqEGeoG8KUXBSFKzp8lE2eEHoQyG+4xoMbQQzoTwKcJZZNs0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BA5F1-C10F-412E-B916-DE917C2FCB53}" type="datetimeFigureOut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C882C-F9D0-4699-A9BB-E67C84F0E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417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442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592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601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865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164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3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40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947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379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45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915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8123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140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732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472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2D49-2495-4B6E-9BCB-100F7963FC56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7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01A7D-6941-4C39-9619-0DF327424F48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53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FA5E-2522-471D-8BE8-49DC622FA90D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05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62F9-4F52-4B0C-8A47-591307EE4D69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91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2955F-1583-43BE-A708-3C0250FD13C7}" type="datetime1">
              <a:rPr lang="fr-FR" smtClean="0"/>
              <a:t>25/12/2020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6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820B9-AEC7-4013-B189-9213A1910CDD}" type="datetime1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44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1703D-3104-4E19-A391-813833CD7D12}" type="datetime1">
              <a:rPr lang="fr-FR" smtClean="0"/>
              <a:t>25/12/2020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58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C879-4F0D-4D5E-A9FA-7F72AC58044C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6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A44ED-4ABA-465E-8203-0C79CC8C2F42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3D940-D4B8-4713-81FA-B0BC327CA7E0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57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0F8A-B141-4C42-B9F6-729BE51ED891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62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90000"/>
            </a:gs>
            <a:gs pos="74000">
              <a:schemeClr val="accent6">
                <a:lumMod val="60000"/>
                <a:lumOff val="40000"/>
              </a:schemeClr>
            </a:gs>
            <a:gs pos="88000">
              <a:schemeClr val="accent6">
                <a:lumMod val="7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AA9CB-9BF8-45C9-9CF4-5F64CCCB496C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14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" y="614363"/>
            <a:ext cx="10701338" cy="56748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8975" y="2051408"/>
            <a:ext cx="1015213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pour_relaxer.wav"/>
          </p:stSnd>
        </p:sndAc>
      </p:transition>
    </mc:Choice>
    <mc:Fallback>
      <p:transition spd="slow" advTm="13000">
        <p:wedge/>
        <p:sndAc>
          <p:stSnd loop="1">
            <p:snd r:embed="rId3" name="pour_relax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596814"/>
            <a:ext cx="9272589" cy="5646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4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08" b="29005"/>
          <a:stretch/>
        </p:blipFill>
        <p:spPr>
          <a:xfrm>
            <a:off x="1518834" y="595312"/>
            <a:ext cx="9100254" cy="5667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789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07" b="13828"/>
          <a:stretch/>
        </p:blipFill>
        <p:spPr>
          <a:xfrm>
            <a:off x="1988748" y="595543"/>
            <a:ext cx="8160425" cy="5681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342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75" y="593407"/>
            <a:ext cx="6257925" cy="573226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2935" t="82376" r="2917" b="7911"/>
          <a:stretch/>
        </p:blipFill>
        <p:spPr>
          <a:xfrm>
            <a:off x="8043863" y="5629275"/>
            <a:ext cx="995363" cy="55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91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2" b="6970"/>
          <a:stretch/>
        </p:blipFill>
        <p:spPr>
          <a:xfrm>
            <a:off x="2886075" y="600075"/>
            <a:ext cx="6515100" cy="5668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669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760" b="7109"/>
          <a:stretch/>
        </p:blipFill>
        <p:spPr>
          <a:xfrm>
            <a:off x="3718667" y="617200"/>
            <a:ext cx="4700587" cy="5638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803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33" b="17634"/>
          <a:stretch/>
        </p:blipFill>
        <p:spPr>
          <a:xfrm>
            <a:off x="2728913" y="614361"/>
            <a:ext cx="6629400" cy="5676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43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4" r="2582"/>
          <a:stretch/>
        </p:blipFill>
        <p:spPr>
          <a:xfrm>
            <a:off x="3197020" y="578644"/>
            <a:ext cx="5797960" cy="57007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010" t="85978" r="68847" b="8775"/>
          <a:stretch/>
        </p:blipFill>
        <p:spPr>
          <a:xfrm>
            <a:off x="3471863" y="5743575"/>
            <a:ext cx="1571625" cy="300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16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6087" y="617639"/>
            <a:ext cx="6255059" cy="565457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0633" t="95710" r="1957" b="2522"/>
          <a:stretch/>
        </p:blipFill>
        <p:spPr>
          <a:xfrm>
            <a:off x="7296150" y="5796526"/>
            <a:ext cx="1714500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5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88" r="309" b="15765"/>
          <a:stretch/>
        </p:blipFill>
        <p:spPr>
          <a:xfrm>
            <a:off x="3145249" y="576610"/>
            <a:ext cx="5757861" cy="5704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705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991" r="-735" b="17768"/>
          <a:stretch/>
        </p:blipFill>
        <p:spPr>
          <a:xfrm>
            <a:off x="1709737" y="600875"/>
            <a:ext cx="8772525" cy="56562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36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34" r="-486" b="9375"/>
          <a:stretch/>
        </p:blipFill>
        <p:spPr>
          <a:xfrm>
            <a:off x="700089" y="628650"/>
            <a:ext cx="10758486" cy="562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33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65" y="592931"/>
            <a:ext cx="10752869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8" y="591066"/>
            <a:ext cx="10705504" cy="567586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9683" y="2967335"/>
            <a:ext cx="871264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95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2020-12-24T15:33:37Z</dcterms:created>
  <dcterms:modified xsi:type="dcterms:W3CDTF">2020-12-25T09:55:11Z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